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57" r:id="rId3"/>
    <p:sldId id="269" r:id="rId4"/>
    <p:sldId id="259" r:id="rId5"/>
    <p:sldId id="270" r:id="rId6"/>
    <p:sldId id="272" r:id="rId7"/>
    <p:sldId id="273" r:id="rId8"/>
    <p:sldId id="261" r:id="rId9"/>
    <p:sldId id="271" r:id="rId10"/>
    <p:sldId id="274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ERAFQic5A-4&amp;list=PL4E5141A904E7EB6D" TargetMode="External"/><Relationship Id="rId1" Type="http://schemas.openxmlformats.org/officeDocument/2006/relationships/hyperlink" Target="http://www.youtube.com/watch?v=Gv4evDGLgjQ&amp;list=PL4E5141A904E7EB6D" TargetMode="External"/></Relationships>
</file>

<file path=ppt/diagrams/_rels/data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desk.nl/ademhaling/longblaasje.swf" TargetMode="External"/><Relationship Id="rId1" Type="http://schemas.openxmlformats.org/officeDocument/2006/relationships/hyperlink" Target="http://www.schooltv.nl/beeldbank/clip/20021104_ademhaling03" TargetMode="External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ERAFQic5A-4&amp;list=PL4E5141A904E7EB6D" TargetMode="External"/><Relationship Id="rId1" Type="http://schemas.openxmlformats.org/officeDocument/2006/relationships/hyperlink" Target="http://www.youtube.com/watch?v=Gv4evDGLgjQ&amp;list=PL4E5141A904E7EB6D" TargetMode="External"/></Relationships>
</file>

<file path=ppt/diagrams/_rels/drawing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desk.nl/ademhaling/longblaasje.swf" TargetMode="External"/><Relationship Id="rId1" Type="http://schemas.openxmlformats.org/officeDocument/2006/relationships/hyperlink" Target="http://www.schooltv.nl/beeldbank/clip/20021104_ademhaling03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29A7ED-F3C3-48C0-8C1C-EDF9DB960D6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E145CFD6-240E-4AE2-A130-67FBA6A24E3B}">
      <dgm:prSet/>
      <dgm:spPr/>
      <dgm:t>
        <a:bodyPr/>
        <a:lstStyle/>
        <a:p>
          <a:pPr algn="ctr" rtl="0"/>
          <a:r>
            <a:rPr lang="nl-NL" dirty="0" smtClean="0"/>
            <a:t>Thema 3 Ademhaling</a:t>
          </a:r>
          <a:endParaRPr lang="nl-NL" dirty="0"/>
        </a:p>
      </dgm:t>
    </dgm:pt>
    <dgm:pt modelId="{3895D14A-14CA-4A4F-8E0C-1117169F31BA}" type="parTrans" cxnId="{BD5A44DB-1C06-4725-A8DF-22B88A4DCAED}">
      <dgm:prSet/>
      <dgm:spPr/>
      <dgm:t>
        <a:bodyPr/>
        <a:lstStyle/>
        <a:p>
          <a:endParaRPr lang="nl-NL"/>
        </a:p>
      </dgm:t>
    </dgm:pt>
    <dgm:pt modelId="{60D0B64A-FE57-4719-A2BA-E517B9C71C11}" type="sibTrans" cxnId="{BD5A44DB-1C06-4725-A8DF-22B88A4DCAED}">
      <dgm:prSet/>
      <dgm:spPr/>
      <dgm:t>
        <a:bodyPr/>
        <a:lstStyle/>
        <a:p>
          <a:endParaRPr lang="nl-NL"/>
        </a:p>
      </dgm:t>
    </dgm:pt>
    <dgm:pt modelId="{DD5C4D7E-8179-4499-A165-4B3D3BE1087A}" type="pres">
      <dgm:prSet presAssocID="{BF29A7ED-F3C3-48C0-8C1C-EDF9DB960D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611733D-7FDA-430B-9385-07BE00476E3B}" type="pres">
      <dgm:prSet presAssocID="{E145CFD6-240E-4AE2-A130-67FBA6A24E3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9F48B6C-3B57-463B-B72D-5CA516BC44C7}" type="presOf" srcId="{E145CFD6-240E-4AE2-A130-67FBA6A24E3B}" destId="{3611733D-7FDA-430B-9385-07BE00476E3B}" srcOrd="0" destOrd="0" presId="urn:microsoft.com/office/officeart/2005/8/layout/vList2"/>
    <dgm:cxn modelId="{A3A281F0-05A8-4FA7-B13B-1D18B1A728DC}" type="presOf" srcId="{BF29A7ED-F3C3-48C0-8C1C-EDF9DB960D69}" destId="{DD5C4D7E-8179-4499-A165-4B3D3BE1087A}" srcOrd="0" destOrd="0" presId="urn:microsoft.com/office/officeart/2005/8/layout/vList2"/>
    <dgm:cxn modelId="{BD5A44DB-1C06-4725-A8DF-22B88A4DCAED}" srcId="{BF29A7ED-F3C3-48C0-8C1C-EDF9DB960D69}" destId="{E145CFD6-240E-4AE2-A130-67FBA6A24E3B}" srcOrd="0" destOrd="0" parTransId="{3895D14A-14CA-4A4F-8E0C-1117169F31BA}" sibTransId="{60D0B64A-FE57-4719-A2BA-E517B9C71C11}"/>
    <dgm:cxn modelId="{4FB941F1-7D90-4391-8B97-F0BFB6BD31B1}" type="presParOf" srcId="{DD5C4D7E-8179-4499-A165-4B3D3BE1087A}" destId="{3611733D-7FDA-430B-9385-07BE00476E3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3F02E5-C502-4028-B40C-E57DFE451EE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4F92A6E-6080-472E-BD43-94367FBBADE3}">
      <dgm:prSet/>
      <dgm:spPr/>
      <dgm:t>
        <a:bodyPr/>
        <a:lstStyle/>
        <a:p>
          <a:pPr algn="ctr" rtl="0"/>
          <a:r>
            <a:rPr lang="nl-NL" dirty="0" smtClean="0"/>
            <a:t>Luchtpijp met kraakbeenringen</a:t>
          </a:r>
          <a:endParaRPr lang="nl-NL" dirty="0"/>
        </a:p>
      </dgm:t>
    </dgm:pt>
    <dgm:pt modelId="{780E008E-A3F6-4376-81B8-020192E3AB38}" type="parTrans" cxnId="{8E6331B4-9EEF-44DE-8493-1D75B47FE419}">
      <dgm:prSet/>
      <dgm:spPr/>
      <dgm:t>
        <a:bodyPr/>
        <a:lstStyle/>
        <a:p>
          <a:pPr algn="ctr"/>
          <a:endParaRPr lang="nl-NL"/>
        </a:p>
      </dgm:t>
    </dgm:pt>
    <dgm:pt modelId="{1E0B506C-2469-408D-BD9F-C59CD69F0807}" type="sibTrans" cxnId="{8E6331B4-9EEF-44DE-8493-1D75B47FE419}">
      <dgm:prSet/>
      <dgm:spPr/>
      <dgm:t>
        <a:bodyPr/>
        <a:lstStyle/>
        <a:p>
          <a:pPr algn="ctr"/>
          <a:endParaRPr lang="nl-NL"/>
        </a:p>
      </dgm:t>
    </dgm:pt>
    <dgm:pt modelId="{534729FE-795B-4495-BEBC-B4C88ED076B6}">
      <dgm:prSet/>
      <dgm:spPr/>
      <dgm:t>
        <a:bodyPr/>
        <a:lstStyle/>
        <a:p>
          <a:pPr algn="ctr" rtl="0"/>
          <a:r>
            <a:rPr lang="nl-NL" dirty="0" smtClean="0"/>
            <a:t>Kraakbeenringen zijn hoefijzervormig</a:t>
          </a:r>
          <a:endParaRPr lang="nl-NL" dirty="0"/>
        </a:p>
      </dgm:t>
    </dgm:pt>
    <dgm:pt modelId="{8705B1F3-5C76-464A-BB96-CF3DB7DEE34F}" type="parTrans" cxnId="{B2FCAF95-E384-4103-96CE-5F58287FB322}">
      <dgm:prSet/>
      <dgm:spPr/>
      <dgm:t>
        <a:bodyPr/>
        <a:lstStyle/>
        <a:p>
          <a:pPr algn="ctr"/>
          <a:endParaRPr lang="nl-NL"/>
        </a:p>
      </dgm:t>
    </dgm:pt>
    <dgm:pt modelId="{020D35EB-BE56-4093-BDE4-87266DE20092}" type="sibTrans" cxnId="{B2FCAF95-E384-4103-96CE-5F58287FB322}">
      <dgm:prSet/>
      <dgm:spPr/>
      <dgm:t>
        <a:bodyPr/>
        <a:lstStyle/>
        <a:p>
          <a:pPr algn="ctr"/>
          <a:endParaRPr lang="nl-NL"/>
        </a:p>
      </dgm:t>
    </dgm:pt>
    <dgm:pt modelId="{65C86A27-E6FF-4372-9BA4-83B8F8FCEA1D}">
      <dgm:prSet/>
      <dgm:spPr/>
      <dgm:t>
        <a:bodyPr/>
        <a:lstStyle/>
        <a:p>
          <a:pPr algn="ctr" rtl="0"/>
          <a:r>
            <a:rPr lang="nl-NL" dirty="0" smtClean="0"/>
            <a:t>Binnenkant : trilhaarslijmvlies</a:t>
          </a:r>
          <a:endParaRPr lang="nl-NL" dirty="0"/>
        </a:p>
      </dgm:t>
    </dgm:pt>
    <dgm:pt modelId="{96DFF093-CD7B-4B0C-AE56-953E57CA9F5B}" type="parTrans" cxnId="{A912592B-C15E-4A4D-8273-BF8B0C2B94FB}">
      <dgm:prSet/>
      <dgm:spPr/>
      <dgm:t>
        <a:bodyPr/>
        <a:lstStyle/>
        <a:p>
          <a:pPr algn="ctr"/>
          <a:endParaRPr lang="nl-NL"/>
        </a:p>
      </dgm:t>
    </dgm:pt>
    <dgm:pt modelId="{FDB8F13A-FCBA-48AA-B0A6-54B5EDB073AB}" type="sibTrans" cxnId="{A912592B-C15E-4A4D-8273-BF8B0C2B94FB}">
      <dgm:prSet/>
      <dgm:spPr/>
      <dgm:t>
        <a:bodyPr/>
        <a:lstStyle/>
        <a:p>
          <a:pPr algn="ctr"/>
          <a:endParaRPr lang="nl-NL"/>
        </a:p>
      </dgm:t>
    </dgm:pt>
    <dgm:pt modelId="{F29ABA28-84DD-40AA-A773-A14483D60D34}" type="pres">
      <dgm:prSet presAssocID="{1E3F02E5-C502-4028-B40C-E57DFE451E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E672EAD-C1ED-433D-8078-7B727EFF177E}" type="pres">
      <dgm:prSet presAssocID="{74F92A6E-6080-472E-BD43-94367FBBADE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A6CA938-2965-4E2E-85B9-84888AD74269}" type="pres">
      <dgm:prSet presAssocID="{1E0B506C-2469-408D-BD9F-C59CD69F0807}" presName="spacer" presStyleCnt="0"/>
      <dgm:spPr/>
    </dgm:pt>
    <dgm:pt modelId="{ABB8B9C6-AB92-4797-A84E-7E21A7510010}" type="pres">
      <dgm:prSet presAssocID="{534729FE-795B-4495-BEBC-B4C88ED076B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62B7FD9-AAF4-409A-8333-E82816CA9EC3}" type="pres">
      <dgm:prSet presAssocID="{020D35EB-BE56-4093-BDE4-87266DE20092}" presName="spacer" presStyleCnt="0"/>
      <dgm:spPr/>
    </dgm:pt>
    <dgm:pt modelId="{DD0202B1-C912-4152-88AE-4C9493DCF089}" type="pres">
      <dgm:prSet presAssocID="{65C86A27-E6FF-4372-9BA4-83B8F8FCEA1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B42524C-4863-4DF3-9511-7D4CAFA9CE75}" type="presOf" srcId="{534729FE-795B-4495-BEBC-B4C88ED076B6}" destId="{ABB8B9C6-AB92-4797-A84E-7E21A7510010}" srcOrd="0" destOrd="0" presId="urn:microsoft.com/office/officeart/2005/8/layout/vList2"/>
    <dgm:cxn modelId="{8E6331B4-9EEF-44DE-8493-1D75B47FE419}" srcId="{1E3F02E5-C502-4028-B40C-E57DFE451EE4}" destId="{74F92A6E-6080-472E-BD43-94367FBBADE3}" srcOrd="0" destOrd="0" parTransId="{780E008E-A3F6-4376-81B8-020192E3AB38}" sibTransId="{1E0B506C-2469-408D-BD9F-C59CD69F0807}"/>
    <dgm:cxn modelId="{A912592B-C15E-4A4D-8273-BF8B0C2B94FB}" srcId="{1E3F02E5-C502-4028-B40C-E57DFE451EE4}" destId="{65C86A27-E6FF-4372-9BA4-83B8F8FCEA1D}" srcOrd="2" destOrd="0" parTransId="{96DFF093-CD7B-4B0C-AE56-953E57CA9F5B}" sibTransId="{FDB8F13A-FCBA-48AA-B0A6-54B5EDB073AB}"/>
    <dgm:cxn modelId="{802FE38E-1DFD-4F7F-952D-D7A1C68C1DC5}" type="presOf" srcId="{1E3F02E5-C502-4028-B40C-E57DFE451EE4}" destId="{F29ABA28-84DD-40AA-A773-A14483D60D34}" srcOrd="0" destOrd="0" presId="urn:microsoft.com/office/officeart/2005/8/layout/vList2"/>
    <dgm:cxn modelId="{F4F9FCEB-D994-4A77-976C-33681CB776C3}" type="presOf" srcId="{74F92A6E-6080-472E-BD43-94367FBBADE3}" destId="{6E672EAD-C1ED-433D-8078-7B727EFF177E}" srcOrd="0" destOrd="0" presId="urn:microsoft.com/office/officeart/2005/8/layout/vList2"/>
    <dgm:cxn modelId="{87DC4728-CA18-4049-A22F-6AE0C01F3D0A}" type="presOf" srcId="{65C86A27-E6FF-4372-9BA4-83B8F8FCEA1D}" destId="{DD0202B1-C912-4152-88AE-4C9493DCF089}" srcOrd="0" destOrd="0" presId="urn:microsoft.com/office/officeart/2005/8/layout/vList2"/>
    <dgm:cxn modelId="{B2FCAF95-E384-4103-96CE-5F58287FB322}" srcId="{1E3F02E5-C502-4028-B40C-E57DFE451EE4}" destId="{534729FE-795B-4495-BEBC-B4C88ED076B6}" srcOrd="1" destOrd="0" parTransId="{8705B1F3-5C76-464A-BB96-CF3DB7DEE34F}" sibTransId="{020D35EB-BE56-4093-BDE4-87266DE20092}"/>
    <dgm:cxn modelId="{02BD2235-813E-4B58-B957-DA125B5DAD63}" type="presParOf" srcId="{F29ABA28-84DD-40AA-A773-A14483D60D34}" destId="{6E672EAD-C1ED-433D-8078-7B727EFF177E}" srcOrd="0" destOrd="0" presId="urn:microsoft.com/office/officeart/2005/8/layout/vList2"/>
    <dgm:cxn modelId="{917ABDC5-709E-4FFE-AB8E-6A7C39007C2E}" type="presParOf" srcId="{F29ABA28-84DD-40AA-A773-A14483D60D34}" destId="{5A6CA938-2965-4E2E-85B9-84888AD74269}" srcOrd="1" destOrd="0" presId="urn:microsoft.com/office/officeart/2005/8/layout/vList2"/>
    <dgm:cxn modelId="{31A96797-E534-46FB-B878-EE35F8044643}" type="presParOf" srcId="{F29ABA28-84DD-40AA-A773-A14483D60D34}" destId="{ABB8B9C6-AB92-4797-A84E-7E21A7510010}" srcOrd="2" destOrd="0" presId="urn:microsoft.com/office/officeart/2005/8/layout/vList2"/>
    <dgm:cxn modelId="{49F7FA85-742C-4132-8F53-1765610D3BB2}" type="presParOf" srcId="{F29ABA28-84DD-40AA-A773-A14483D60D34}" destId="{262B7FD9-AAF4-409A-8333-E82816CA9EC3}" srcOrd="3" destOrd="0" presId="urn:microsoft.com/office/officeart/2005/8/layout/vList2"/>
    <dgm:cxn modelId="{82F9EC3F-EE54-4C7B-8A0C-66796CE5866F}" type="presParOf" srcId="{F29ABA28-84DD-40AA-A773-A14483D60D34}" destId="{DD0202B1-C912-4152-88AE-4C9493DCF08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4DED714-9F12-4BBB-9B88-7D5F1A57DC0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ECF209F4-FF89-4B39-9CD5-ABA2C9267B17}">
      <dgm:prSet/>
      <dgm:spPr/>
      <dgm:t>
        <a:bodyPr/>
        <a:lstStyle/>
        <a:p>
          <a:pPr algn="ctr" rtl="0"/>
          <a:r>
            <a:rPr lang="nl-NL" dirty="0" smtClean="0"/>
            <a:t>Strottenhoofd</a:t>
          </a:r>
          <a:endParaRPr lang="nl-NL" dirty="0"/>
        </a:p>
      </dgm:t>
    </dgm:pt>
    <dgm:pt modelId="{0A0D266B-127E-47FA-82D8-9AD5D881A330}" type="parTrans" cxnId="{06303BED-A543-420D-984D-72F0B897B472}">
      <dgm:prSet/>
      <dgm:spPr/>
      <dgm:t>
        <a:bodyPr/>
        <a:lstStyle/>
        <a:p>
          <a:endParaRPr lang="nl-NL"/>
        </a:p>
      </dgm:t>
    </dgm:pt>
    <dgm:pt modelId="{8D222BF2-81DF-478D-B5E1-76F1EECE5379}" type="sibTrans" cxnId="{06303BED-A543-420D-984D-72F0B897B472}">
      <dgm:prSet/>
      <dgm:spPr/>
      <dgm:t>
        <a:bodyPr/>
        <a:lstStyle/>
        <a:p>
          <a:endParaRPr lang="nl-NL"/>
        </a:p>
      </dgm:t>
    </dgm:pt>
    <dgm:pt modelId="{4DEE29D2-BD68-4584-9CE7-AE9202359434}" type="pres">
      <dgm:prSet presAssocID="{34DED714-9F12-4BBB-9B88-7D5F1A57DC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E8F7323-7BE0-4827-B7FA-3DF2300F0F71}" type="pres">
      <dgm:prSet presAssocID="{ECF209F4-FF89-4B39-9CD5-ABA2C9267B1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6303BED-A543-420D-984D-72F0B897B472}" srcId="{34DED714-9F12-4BBB-9B88-7D5F1A57DC09}" destId="{ECF209F4-FF89-4B39-9CD5-ABA2C9267B17}" srcOrd="0" destOrd="0" parTransId="{0A0D266B-127E-47FA-82D8-9AD5D881A330}" sibTransId="{8D222BF2-81DF-478D-B5E1-76F1EECE5379}"/>
    <dgm:cxn modelId="{A7B013C5-9417-4496-A10E-0232EDC4C0F4}" type="presOf" srcId="{34DED714-9F12-4BBB-9B88-7D5F1A57DC09}" destId="{4DEE29D2-BD68-4584-9CE7-AE9202359434}" srcOrd="0" destOrd="0" presId="urn:microsoft.com/office/officeart/2005/8/layout/vList2"/>
    <dgm:cxn modelId="{3EED9371-0BA0-465D-8BA6-8D5C6B4C59BC}" type="presOf" srcId="{ECF209F4-FF89-4B39-9CD5-ABA2C9267B17}" destId="{3E8F7323-7BE0-4827-B7FA-3DF2300F0F71}" srcOrd="0" destOrd="0" presId="urn:microsoft.com/office/officeart/2005/8/layout/vList2"/>
    <dgm:cxn modelId="{17C8D2D3-D687-47B4-A641-E6F1D91ECDAB}" type="presParOf" srcId="{4DEE29D2-BD68-4584-9CE7-AE9202359434}" destId="{3E8F7323-7BE0-4827-B7FA-3DF2300F0F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2BBF81C-DCFE-4B8A-B815-95CEECCCC08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2B26385-32DF-4DAA-A15F-8C35C998C015}">
      <dgm:prSet/>
      <dgm:spPr/>
      <dgm:t>
        <a:bodyPr/>
        <a:lstStyle/>
        <a:p>
          <a:pPr algn="ctr" rtl="0"/>
          <a:r>
            <a:rPr lang="nl-NL" dirty="0" smtClean="0"/>
            <a:t>Strottenhoofd </a:t>
          </a:r>
          <a:r>
            <a:rPr lang="nl-NL" dirty="0" smtClean="0">
              <a:sym typeface="Wingdings" panose="05000000000000000000" pitchFamily="2" charset="2"/>
            </a:rPr>
            <a:t> </a:t>
          </a:r>
          <a:r>
            <a:rPr lang="nl-NL" dirty="0" smtClean="0"/>
            <a:t>stembanden </a:t>
          </a:r>
          <a:r>
            <a:rPr lang="nl-NL" dirty="0" smtClean="0"/>
            <a:t>voor productie van klanken</a:t>
          </a:r>
          <a:endParaRPr lang="nl-NL" dirty="0"/>
        </a:p>
      </dgm:t>
    </dgm:pt>
    <dgm:pt modelId="{A8E0F62B-5817-4D11-B9F9-8761257BBD19}" type="parTrans" cxnId="{CCFF56DB-070B-45C6-A7A3-43393F206D4D}">
      <dgm:prSet/>
      <dgm:spPr/>
      <dgm:t>
        <a:bodyPr/>
        <a:lstStyle/>
        <a:p>
          <a:pPr algn="ctr"/>
          <a:endParaRPr lang="nl-NL"/>
        </a:p>
      </dgm:t>
    </dgm:pt>
    <dgm:pt modelId="{E90FB51E-87B0-41E9-8EA0-5545C3EC1F98}" type="sibTrans" cxnId="{CCFF56DB-070B-45C6-A7A3-43393F206D4D}">
      <dgm:prSet/>
      <dgm:spPr/>
      <dgm:t>
        <a:bodyPr/>
        <a:lstStyle/>
        <a:p>
          <a:pPr algn="ctr"/>
          <a:endParaRPr lang="nl-NL"/>
        </a:p>
      </dgm:t>
    </dgm:pt>
    <dgm:pt modelId="{370E018E-0B69-4F60-84D3-1B6A8A6FA772}">
      <dgm:prSet/>
      <dgm:spPr/>
      <dgm:t>
        <a:bodyPr/>
        <a:lstStyle/>
        <a:p>
          <a:pPr algn="ctr" rtl="0"/>
          <a:r>
            <a:rPr lang="nl-NL" dirty="0" smtClean="0"/>
            <a:t>Uitgeademde lucht laat stembanden trillen </a:t>
          </a:r>
          <a:r>
            <a:rPr lang="nl-NL" dirty="0" smtClean="0">
              <a:sym typeface="Wingdings" panose="05000000000000000000" pitchFamily="2" charset="2"/>
            </a:rPr>
            <a:t> trillingen zijn geluid</a:t>
          </a:r>
          <a:endParaRPr lang="nl-NL" dirty="0"/>
        </a:p>
      </dgm:t>
    </dgm:pt>
    <dgm:pt modelId="{C1168CC2-0762-414D-BC1B-B0B7C344FF49}" type="parTrans" cxnId="{A1A83343-3A28-422D-8F43-1F4B7D90C742}">
      <dgm:prSet/>
      <dgm:spPr/>
      <dgm:t>
        <a:bodyPr/>
        <a:lstStyle/>
        <a:p>
          <a:pPr algn="ctr"/>
          <a:endParaRPr lang="nl-NL"/>
        </a:p>
      </dgm:t>
    </dgm:pt>
    <dgm:pt modelId="{81BA259B-499A-40E9-B59C-D8F547C1C6DC}" type="sibTrans" cxnId="{A1A83343-3A28-422D-8F43-1F4B7D90C742}">
      <dgm:prSet/>
      <dgm:spPr/>
      <dgm:t>
        <a:bodyPr/>
        <a:lstStyle/>
        <a:p>
          <a:pPr algn="ctr"/>
          <a:endParaRPr lang="nl-NL"/>
        </a:p>
      </dgm:t>
    </dgm:pt>
    <dgm:pt modelId="{2D0C800B-1232-4C5C-A38C-47017C36BEE9}">
      <dgm:prSet/>
      <dgm:spPr/>
      <dgm:t>
        <a:bodyPr/>
        <a:lstStyle/>
        <a:p>
          <a:pPr algn="ctr" rtl="0"/>
          <a:r>
            <a:rPr lang="nl-NL" dirty="0" smtClean="0"/>
            <a:t>Ruimte tussen stembanden kan gevarieerd worden: stemspleet</a:t>
          </a:r>
          <a:endParaRPr lang="nl-NL" dirty="0"/>
        </a:p>
      </dgm:t>
    </dgm:pt>
    <dgm:pt modelId="{FB2A1720-3D05-4810-8BA5-A16BEA10798D}" type="parTrans" cxnId="{53A22B83-0B28-43A4-A8BC-12DBD46C2659}">
      <dgm:prSet/>
      <dgm:spPr/>
      <dgm:t>
        <a:bodyPr/>
        <a:lstStyle/>
        <a:p>
          <a:pPr algn="ctr"/>
          <a:endParaRPr lang="nl-NL"/>
        </a:p>
      </dgm:t>
    </dgm:pt>
    <dgm:pt modelId="{9326E75D-E89C-4E25-A40B-1DF89FB7F470}" type="sibTrans" cxnId="{53A22B83-0B28-43A4-A8BC-12DBD46C2659}">
      <dgm:prSet/>
      <dgm:spPr/>
      <dgm:t>
        <a:bodyPr/>
        <a:lstStyle/>
        <a:p>
          <a:pPr algn="ctr"/>
          <a:endParaRPr lang="nl-NL"/>
        </a:p>
      </dgm:t>
    </dgm:pt>
    <dgm:pt modelId="{FA352CFF-15AC-4DF3-9FC4-5201AEE6ACCF}" type="pres">
      <dgm:prSet presAssocID="{92BBF81C-DCFE-4B8A-B815-95CEECCCC0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8E7DF28-5406-4B66-8A74-0EFA3E313857}" type="pres">
      <dgm:prSet presAssocID="{52B26385-32DF-4DAA-A15F-8C35C998C015}" presName="parentText" presStyleLbl="node1" presStyleIdx="0" presStyleCnt="3" custLinFactNeighborX="1124" custLinFactNeighborY="-1456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6EC54B1-3D8F-46F2-A5B9-69C8283790C2}" type="pres">
      <dgm:prSet presAssocID="{E90FB51E-87B0-41E9-8EA0-5545C3EC1F98}" presName="spacer" presStyleCnt="0"/>
      <dgm:spPr/>
    </dgm:pt>
    <dgm:pt modelId="{63160188-46B9-434E-807A-CF70F5F77559}" type="pres">
      <dgm:prSet presAssocID="{370E018E-0B69-4F60-84D3-1B6A8A6FA77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629CD94-490B-4C3A-9082-701DCA003348}" type="pres">
      <dgm:prSet presAssocID="{81BA259B-499A-40E9-B59C-D8F547C1C6DC}" presName="spacer" presStyleCnt="0"/>
      <dgm:spPr/>
    </dgm:pt>
    <dgm:pt modelId="{A662D86E-0100-40D8-B0DB-5832AB7BBCBA}" type="pres">
      <dgm:prSet presAssocID="{2D0C800B-1232-4C5C-A38C-47017C36BEE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3A22B83-0B28-43A4-A8BC-12DBD46C2659}" srcId="{92BBF81C-DCFE-4B8A-B815-95CEECCCC08A}" destId="{2D0C800B-1232-4C5C-A38C-47017C36BEE9}" srcOrd="2" destOrd="0" parTransId="{FB2A1720-3D05-4810-8BA5-A16BEA10798D}" sibTransId="{9326E75D-E89C-4E25-A40B-1DF89FB7F470}"/>
    <dgm:cxn modelId="{B5C192CB-28EE-4429-85CB-35C2A9231125}" type="presOf" srcId="{92BBF81C-DCFE-4B8A-B815-95CEECCCC08A}" destId="{FA352CFF-15AC-4DF3-9FC4-5201AEE6ACCF}" srcOrd="0" destOrd="0" presId="urn:microsoft.com/office/officeart/2005/8/layout/vList2"/>
    <dgm:cxn modelId="{CCFF56DB-070B-45C6-A7A3-43393F206D4D}" srcId="{92BBF81C-DCFE-4B8A-B815-95CEECCCC08A}" destId="{52B26385-32DF-4DAA-A15F-8C35C998C015}" srcOrd="0" destOrd="0" parTransId="{A8E0F62B-5817-4D11-B9F9-8761257BBD19}" sibTransId="{E90FB51E-87B0-41E9-8EA0-5545C3EC1F98}"/>
    <dgm:cxn modelId="{A1A83343-3A28-422D-8F43-1F4B7D90C742}" srcId="{92BBF81C-DCFE-4B8A-B815-95CEECCCC08A}" destId="{370E018E-0B69-4F60-84D3-1B6A8A6FA772}" srcOrd="1" destOrd="0" parTransId="{C1168CC2-0762-414D-BC1B-B0B7C344FF49}" sibTransId="{81BA259B-499A-40E9-B59C-D8F547C1C6DC}"/>
    <dgm:cxn modelId="{F5CDD941-EA70-4920-A302-55D8D91CF949}" type="presOf" srcId="{2D0C800B-1232-4C5C-A38C-47017C36BEE9}" destId="{A662D86E-0100-40D8-B0DB-5832AB7BBCBA}" srcOrd="0" destOrd="0" presId="urn:microsoft.com/office/officeart/2005/8/layout/vList2"/>
    <dgm:cxn modelId="{7462A23E-3452-409E-9164-472640050FF3}" type="presOf" srcId="{370E018E-0B69-4F60-84D3-1B6A8A6FA772}" destId="{63160188-46B9-434E-807A-CF70F5F77559}" srcOrd="0" destOrd="0" presId="urn:microsoft.com/office/officeart/2005/8/layout/vList2"/>
    <dgm:cxn modelId="{CFD0F9FD-C734-4AD9-BBEC-E2F3EA49A736}" type="presOf" srcId="{52B26385-32DF-4DAA-A15F-8C35C998C015}" destId="{88E7DF28-5406-4B66-8A74-0EFA3E313857}" srcOrd="0" destOrd="0" presId="urn:microsoft.com/office/officeart/2005/8/layout/vList2"/>
    <dgm:cxn modelId="{2444CDCA-9CC2-42A0-8D6F-A5A23301BF50}" type="presParOf" srcId="{FA352CFF-15AC-4DF3-9FC4-5201AEE6ACCF}" destId="{88E7DF28-5406-4B66-8A74-0EFA3E313857}" srcOrd="0" destOrd="0" presId="urn:microsoft.com/office/officeart/2005/8/layout/vList2"/>
    <dgm:cxn modelId="{CC59F36C-16ED-45C3-9D87-2CB2F596502E}" type="presParOf" srcId="{FA352CFF-15AC-4DF3-9FC4-5201AEE6ACCF}" destId="{C6EC54B1-3D8F-46F2-A5B9-69C8283790C2}" srcOrd="1" destOrd="0" presId="urn:microsoft.com/office/officeart/2005/8/layout/vList2"/>
    <dgm:cxn modelId="{7B37F2E8-3861-47E2-8355-59EDF17CA37F}" type="presParOf" srcId="{FA352CFF-15AC-4DF3-9FC4-5201AEE6ACCF}" destId="{63160188-46B9-434E-807A-CF70F5F77559}" srcOrd="2" destOrd="0" presId="urn:microsoft.com/office/officeart/2005/8/layout/vList2"/>
    <dgm:cxn modelId="{659DB8A4-A605-46D1-9516-46BCDA778744}" type="presParOf" srcId="{FA352CFF-15AC-4DF3-9FC4-5201AEE6ACCF}" destId="{5629CD94-490B-4C3A-9082-701DCA003348}" srcOrd="3" destOrd="0" presId="urn:microsoft.com/office/officeart/2005/8/layout/vList2"/>
    <dgm:cxn modelId="{B3722658-AE71-4E4F-97A0-CE155AF39774}" type="presParOf" srcId="{FA352CFF-15AC-4DF3-9FC4-5201AEE6ACCF}" destId="{A662D86E-0100-40D8-B0DB-5832AB7BBCB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776CA88-085E-4835-8A81-30669884900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B28C266D-D5C9-46C7-A854-02BE7CDDA7E6}">
      <dgm:prSet/>
      <dgm:spPr/>
      <dgm:t>
        <a:bodyPr/>
        <a:lstStyle/>
        <a:p>
          <a:pPr algn="ctr" rtl="0"/>
          <a:r>
            <a:rPr lang="nl-NL" smtClean="0"/>
            <a:t>Stembanden</a:t>
          </a:r>
          <a:endParaRPr lang="nl-NL"/>
        </a:p>
      </dgm:t>
    </dgm:pt>
    <dgm:pt modelId="{B5AB64E8-F827-456A-A8FE-B6B825EA5526}" type="parTrans" cxnId="{FD208636-6504-4A98-8746-E09C6308B0C3}">
      <dgm:prSet/>
      <dgm:spPr/>
      <dgm:t>
        <a:bodyPr/>
        <a:lstStyle/>
        <a:p>
          <a:endParaRPr lang="nl-NL"/>
        </a:p>
      </dgm:t>
    </dgm:pt>
    <dgm:pt modelId="{B7BC30CA-C02A-403B-9A3B-A8E2BD94DC82}" type="sibTrans" cxnId="{FD208636-6504-4A98-8746-E09C6308B0C3}">
      <dgm:prSet/>
      <dgm:spPr/>
      <dgm:t>
        <a:bodyPr/>
        <a:lstStyle/>
        <a:p>
          <a:endParaRPr lang="nl-NL"/>
        </a:p>
      </dgm:t>
    </dgm:pt>
    <dgm:pt modelId="{6CBCF0D7-2A48-4E91-8CF4-0FE86C25393D}" type="pres">
      <dgm:prSet presAssocID="{3776CA88-085E-4835-8A81-306698849009}" presName="linear" presStyleCnt="0">
        <dgm:presLayoutVars>
          <dgm:animLvl val="lvl"/>
          <dgm:resizeHandles val="exact"/>
        </dgm:presLayoutVars>
      </dgm:prSet>
      <dgm:spPr/>
    </dgm:pt>
    <dgm:pt modelId="{19B2180A-34D4-406A-B8E4-795E537A5B1A}" type="pres">
      <dgm:prSet presAssocID="{B28C266D-D5C9-46C7-A854-02BE7CDDA7E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83B8F09-0679-4BD7-ACDA-2EE9B3FDAB9D}" type="presOf" srcId="{3776CA88-085E-4835-8A81-306698849009}" destId="{6CBCF0D7-2A48-4E91-8CF4-0FE86C25393D}" srcOrd="0" destOrd="0" presId="urn:microsoft.com/office/officeart/2005/8/layout/vList2"/>
    <dgm:cxn modelId="{FD208636-6504-4A98-8746-E09C6308B0C3}" srcId="{3776CA88-085E-4835-8A81-306698849009}" destId="{B28C266D-D5C9-46C7-A854-02BE7CDDA7E6}" srcOrd="0" destOrd="0" parTransId="{B5AB64E8-F827-456A-A8FE-B6B825EA5526}" sibTransId="{B7BC30CA-C02A-403B-9A3B-A8E2BD94DC82}"/>
    <dgm:cxn modelId="{751440B4-7158-4306-9201-0100FD449A09}" type="presOf" srcId="{B28C266D-D5C9-46C7-A854-02BE7CDDA7E6}" destId="{19B2180A-34D4-406A-B8E4-795E537A5B1A}" srcOrd="0" destOrd="0" presId="urn:microsoft.com/office/officeart/2005/8/layout/vList2"/>
    <dgm:cxn modelId="{EE26C216-493B-40A4-BAD2-E64D47594DDC}" type="presParOf" srcId="{6CBCF0D7-2A48-4E91-8CF4-0FE86C25393D}" destId="{19B2180A-34D4-406A-B8E4-795E537A5B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E6FAE33-1157-4D4C-9045-1D2EE57179F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92D5C7EA-4307-49F2-A56B-4586948909C1}">
      <dgm:prSet/>
      <dgm:spPr/>
      <dgm:t>
        <a:bodyPr/>
        <a:lstStyle/>
        <a:p>
          <a:pPr algn="ctr" rtl="0"/>
          <a:r>
            <a:rPr lang="nl-NL" dirty="0" smtClean="0"/>
            <a:t>Harder geluid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harder uitademen – Zachter geluid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zachter uitademen</a:t>
          </a:r>
          <a:endParaRPr lang="nl-NL" dirty="0"/>
        </a:p>
      </dgm:t>
    </dgm:pt>
    <dgm:pt modelId="{37597603-5055-42BF-B0A2-2D398C98550A}" type="parTrans" cxnId="{AAB1A7DE-291A-414A-A1D4-FCD1F7653896}">
      <dgm:prSet/>
      <dgm:spPr/>
      <dgm:t>
        <a:bodyPr/>
        <a:lstStyle/>
        <a:p>
          <a:endParaRPr lang="nl-NL"/>
        </a:p>
      </dgm:t>
    </dgm:pt>
    <dgm:pt modelId="{69FC0400-4B67-49EF-8B8C-BB9E7670665F}" type="sibTrans" cxnId="{AAB1A7DE-291A-414A-A1D4-FCD1F7653896}">
      <dgm:prSet/>
      <dgm:spPr/>
      <dgm:t>
        <a:bodyPr/>
        <a:lstStyle/>
        <a:p>
          <a:endParaRPr lang="nl-NL"/>
        </a:p>
      </dgm:t>
    </dgm:pt>
    <dgm:pt modelId="{AF1A8B4D-64E5-4A06-A806-0D12CC8F1054}">
      <dgm:prSet/>
      <dgm:spPr/>
      <dgm:t>
        <a:bodyPr/>
        <a:lstStyle/>
        <a:p>
          <a:pPr algn="ctr" rtl="0"/>
          <a:r>
            <a:rPr lang="nl-NL" dirty="0" smtClean="0"/>
            <a:t>Hoger geluid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kortere stembanden – Lager geluid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langere stembanden</a:t>
          </a:r>
          <a:endParaRPr lang="nl-NL" dirty="0"/>
        </a:p>
      </dgm:t>
    </dgm:pt>
    <dgm:pt modelId="{527679D9-D84A-4BBE-A360-1F312CEEC980}" type="parTrans" cxnId="{F467D8E3-BB21-4F28-8048-7A917921B9C4}">
      <dgm:prSet/>
      <dgm:spPr/>
      <dgm:t>
        <a:bodyPr/>
        <a:lstStyle/>
        <a:p>
          <a:endParaRPr lang="nl-NL"/>
        </a:p>
      </dgm:t>
    </dgm:pt>
    <dgm:pt modelId="{D81C06CD-57E2-4C33-B0A8-BF08366583E8}" type="sibTrans" cxnId="{F467D8E3-BB21-4F28-8048-7A917921B9C4}">
      <dgm:prSet/>
      <dgm:spPr/>
      <dgm:t>
        <a:bodyPr/>
        <a:lstStyle/>
        <a:p>
          <a:endParaRPr lang="nl-NL"/>
        </a:p>
      </dgm:t>
    </dgm:pt>
    <dgm:pt modelId="{DE22D665-D9C9-474F-B89D-A6199FB0B352}">
      <dgm:prSet/>
      <dgm:spPr/>
      <dgm:t>
        <a:bodyPr/>
        <a:lstStyle/>
        <a:p>
          <a:pPr rtl="0"/>
          <a:r>
            <a:rPr lang="nl-NL" smtClean="0">
              <a:hlinkClick xmlns:r="http://schemas.openxmlformats.org/officeDocument/2006/relationships" r:id="rId1"/>
            </a:rPr>
            <a:t>Voorbeeld werking stembanden 1</a:t>
          </a:r>
          <a:endParaRPr lang="nl-NL"/>
        </a:p>
      </dgm:t>
    </dgm:pt>
    <dgm:pt modelId="{8B29EFAB-812C-44EA-A9FB-52B4908F15D8}" type="parTrans" cxnId="{E3950AB9-71C7-4CFA-9F51-2BF669664F0B}">
      <dgm:prSet/>
      <dgm:spPr/>
      <dgm:t>
        <a:bodyPr/>
        <a:lstStyle/>
        <a:p>
          <a:endParaRPr lang="nl-NL"/>
        </a:p>
      </dgm:t>
    </dgm:pt>
    <dgm:pt modelId="{AA757A16-510A-49E7-BBC8-E78C95EEC56E}" type="sibTrans" cxnId="{E3950AB9-71C7-4CFA-9F51-2BF669664F0B}">
      <dgm:prSet/>
      <dgm:spPr/>
      <dgm:t>
        <a:bodyPr/>
        <a:lstStyle/>
        <a:p>
          <a:endParaRPr lang="nl-NL"/>
        </a:p>
      </dgm:t>
    </dgm:pt>
    <dgm:pt modelId="{8D37C55A-F78B-4AE2-B355-DC18D957FCBB}">
      <dgm:prSet/>
      <dgm:spPr/>
      <dgm:t>
        <a:bodyPr/>
        <a:lstStyle/>
        <a:p>
          <a:pPr rtl="0"/>
          <a:r>
            <a:rPr lang="nl-NL" smtClean="0">
              <a:hlinkClick xmlns:r="http://schemas.openxmlformats.org/officeDocument/2006/relationships" r:id="rId2"/>
            </a:rPr>
            <a:t>Voorbeeld werking stembanden 2</a:t>
          </a:r>
          <a:endParaRPr lang="nl-NL"/>
        </a:p>
      </dgm:t>
    </dgm:pt>
    <dgm:pt modelId="{933F3226-DEF2-4C18-8BB7-43EA8C793EC2}" type="parTrans" cxnId="{778ECDE4-9CD4-4A8D-A1F7-BFFCFAFDAF1D}">
      <dgm:prSet/>
      <dgm:spPr/>
      <dgm:t>
        <a:bodyPr/>
        <a:lstStyle/>
        <a:p>
          <a:endParaRPr lang="nl-NL"/>
        </a:p>
      </dgm:t>
    </dgm:pt>
    <dgm:pt modelId="{DFC12ABC-0B82-4DEE-BFD9-832F29E4F05A}" type="sibTrans" cxnId="{778ECDE4-9CD4-4A8D-A1F7-BFFCFAFDAF1D}">
      <dgm:prSet/>
      <dgm:spPr/>
      <dgm:t>
        <a:bodyPr/>
        <a:lstStyle/>
        <a:p>
          <a:endParaRPr lang="nl-NL"/>
        </a:p>
      </dgm:t>
    </dgm:pt>
    <dgm:pt modelId="{BD54887A-4FB9-48FD-9FCA-6E231EF16742}" type="pres">
      <dgm:prSet presAssocID="{1E6FAE33-1157-4D4C-9045-1D2EE57179FF}" presName="linear" presStyleCnt="0">
        <dgm:presLayoutVars>
          <dgm:animLvl val="lvl"/>
          <dgm:resizeHandles val="exact"/>
        </dgm:presLayoutVars>
      </dgm:prSet>
      <dgm:spPr/>
    </dgm:pt>
    <dgm:pt modelId="{7AD2E87E-018C-4524-A97C-B9DDDD6EB1D9}" type="pres">
      <dgm:prSet presAssocID="{92D5C7EA-4307-49F2-A56B-4586948909C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12F7618-CE3C-4832-9D72-81640B000321}" type="pres">
      <dgm:prSet presAssocID="{69FC0400-4B67-49EF-8B8C-BB9E7670665F}" presName="spacer" presStyleCnt="0"/>
      <dgm:spPr/>
    </dgm:pt>
    <dgm:pt modelId="{F74238E2-9A22-4594-B975-ABBDCD92FA93}" type="pres">
      <dgm:prSet presAssocID="{AF1A8B4D-64E5-4A06-A806-0D12CC8F105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9CDF398-657C-4D5E-8DDA-2AE04417E971}" type="pres">
      <dgm:prSet presAssocID="{D81C06CD-57E2-4C33-B0A8-BF08366583E8}" presName="spacer" presStyleCnt="0"/>
      <dgm:spPr/>
    </dgm:pt>
    <dgm:pt modelId="{79D2FF5B-8EFC-49DF-94E7-E3D1298FCD42}" type="pres">
      <dgm:prSet presAssocID="{DE22D665-D9C9-474F-B89D-A6199FB0B35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9EA1F95-5CA7-4D96-904B-1C48319F2D23}" type="pres">
      <dgm:prSet presAssocID="{AA757A16-510A-49E7-BBC8-E78C95EEC56E}" presName="spacer" presStyleCnt="0"/>
      <dgm:spPr/>
    </dgm:pt>
    <dgm:pt modelId="{AF6AD982-93B7-48AF-8F85-EA56C5731634}" type="pres">
      <dgm:prSet presAssocID="{8D37C55A-F78B-4AE2-B355-DC18D957FCB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AB1A7DE-291A-414A-A1D4-FCD1F7653896}" srcId="{1E6FAE33-1157-4D4C-9045-1D2EE57179FF}" destId="{92D5C7EA-4307-49F2-A56B-4586948909C1}" srcOrd="0" destOrd="0" parTransId="{37597603-5055-42BF-B0A2-2D398C98550A}" sibTransId="{69FC0400-4B67-49EF-8B8C-BB9E7670665F}"/>
    <dgm:cxn modelId="{F467D8E3-BB21-4F28-8048-7A917921B9C4}" srcId="{1E6FAE33-1157-4D4C-9045-1D2EE57179FF}" destId="{AF1A8B4D-64E5-4A06-A806-0D12CC8F1054}" srcOrd="1" destOrd="0" parTransId="{527679D9-D84A-4BBE-A360-1F312CEEC980}" sibTransId="{D81C06CD-57E2-4C33-B0A8-BF08366583E8}"/>
    <dgm:cxn modelId="{E3950AB9-71C7-4CFA-9F51-2BF669664F0B}" srcId="{1E6FAE33-1157-4D4C-9045-1D2EE57179FF}" destId="{DE22D665-D9C9-474F-B89D-A6199FB0B352}" srcOrd="2" destOrd="0" parTransId="{8B29EFAB-812C-44EA-A9FB-52B4908F15D8}" sibTransId="{AA757A16-510A-49E7-BBC8-E78C95EEC56E}"/>
    <dgm:cxn modelId="{B78141A3-8DD4-404C-AB72-D55E561FCB21}" type="presOf" srcId="{8D37C55A-F78B-4AE2-B355-DC18D957FCBB}" destId="{AF6AD982-93B7-48AF-8F85-EA56C5731634}" srcOrd="0" destOrd="0" presId="urn:microsoft.com/office/officeart/2005/8/layout/vList2"/>
    <dgm:cxn modelId="{6E130CDA-8D74-46DE-894D-1776CAD443F9}" type="presOf" srcId="{AF1A8B4D-64E5-4A06-A806-0D12CC8F1054}" destId="{F74238E2-9A22-4594-B975-ABBDCD92FA93}" srcOrd="0" destOrd="0" presId="urn:microsoft.com/office/officeart/2005/8/layout/vList2"/>
    <dgm:cxn modelId="{778ECDE4-9CD4-4A8D-A1F7-BFFCFAFDAF1D}" srcId="{1E6FAE33-1157-4D4C-9045-1D2EE57179FF}" destId="{8D37C55A-F78B-4AE2-B355-DC18D957FCBB}" srcOrd="3" destOrd="0" parTransId="{933F3226-DEF2-4C18-8BB7-43EA8C793EC2}" sibTransId="{DFC12ABC-0B82-4DEE-BFD9-832F29E4F05A}"/>
    <dgm:cxn modelId="{B9FA595D-5632-40FC-9B62-6B56C6A011BF}" type="presOf" srcId="{92D5C7EA-4307-49F2-A56B-4586948909C1}" destId="{7AD2E87E-018C-4524-A97C-B9DDDD6EB1D9}" srcOrd="0" destOrd="0" presId="urn:microsoft.com/office/officeart/2005/8/layout/vList2"/>
    <dgm:cxn modelId="{2BE9A9B0-94E0-4E40-9AB2-F1B9FE7D4547}" type="presOf" srcId="{DE22D665-D9C9-474F-B89D-A6199FB0B352}" destId="{79D2FF5B-8EFC-49DF-94E7-E3D1298FCD42}" srcOrd="0" destOrd="0" presId="urn:microsoft.com/office/officeart/2005/8/layout/vList2"/>
    <dgm:cxn modelId="{49C4CA47-9283-4DFF-96A7-B4942B66C369}" type="presOf" srcId="{1E6FAE33-1157-4D4C-9045-1D2EE57179FF}" destId="{BD54887A-4FB9-48FD-9FCA-6E231EF16742}" srcOrd="0" destOrd="0" presId="urn:microsoft.com/office/officeart/2005/8/layout/vList2"/>
    <dgm:cxn modelId="{017697E9-CC2F-4AA1-B056-A94FB54A0A4A}" type="presParOf" srcId="{BD54887A-4FB9-48FD-9FCA-6E231EF16742}" destId="{7AD2E87E-018C-4524-A97C-B9DDDD6EB1D9}" srcOrd="0" destOrd="0" presId="urn:microsoft.com/office/officeart/2005/8/layout/vList2"/>
    <dgm:cxn modelId="{07C6F59F-7511-4D22-A32C-3E919D75DD77}" type="presParOf" srcId="{BD54887A-4FB9-48FD-9FCA-6E231EF16742}" destId="{812F7618-CE3C-4832-9D72-81640B000321}" srcOrd="1" destOrd="0" presId="urn:microsoft.com/office/officeart/2005/8/layout/vList2"/>
    <dgm:cxn modelId="{DA4ED619-C3B7-47FE-86A9-8F917EF1FB55}" type="presParOf" srcId="{BD54887A-4FB9-48FD-9FCA-6E231EF16742}" destId="{F74238E2-9A22-4594-B975-ABBDCD92FA93}" srcOrd="2" destOrd="0" presId="urn:microsoft.com/office/officeart/2005/8/layout/vList2"/>
    <dgm:cxn modelId="{699EA30A-185F-4206-BB50-29DB09057D4F}" type="presParOf" srcId="{BD54887A-4FB9-48FD-9FCA-6E231EF16742}" destId="{19CDF398-657C-4D5E-8DDA-2AE04417E971}" srcOrd="3" destOrd="0" presId="urn:microsoft.com/office/officeart/2005/8/layout/vList2"/>
    <dgm:cxn modelId="{E3A303B5-095D-4070-B2DA-C62603625DDD}" type="presParOf" srcId="{BD54887A-4FB9-48FD-9FCA-6E231EF16742}" destId="{79D2FF5B-8EFC-49DF-94E7-E3D1298FCD42}" srcOrd="4" destOrd="0" presId="urn:microsoft.com/office/officeart/2005/8/layout/vList2"/>
    <dgm:cxn modelId="{5597B590-AB8E-4B8A-AC86-D743CB58223B}" type="presParOf" srcId="{BD54887A-4FB9-48FD-9FCA-6E231EF16742}" destId="{A9EA1F95-5CA7-4D96-904B-1C48319F2D23}" srcOrd="5" destOrd="0" presId="urn:microsoft.com/office/officeart/2005/8/layout/vList2"/>
    <dgm:cxn modelId="{66196839-1D34-436E-A647-FE274AF9B8C7}" type="presParOf" srcId="{BD54887A-4FB9-48FD-9FCA-6E231EF16742}" destId="{AF6AD982-93B7-48AF-8F85-EA56C573163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24952F0-030B-452D-90D2-A7DEE2897BBD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923E93D-288F-41C7-BA6D-6B82A65A9B19}">
      <dgm:prSet/>
      <dgm:spPr/>
      <dgm:t>
        <a:bodyPr/>
        <a:lstStyle/>
        <a:p>
          <a:pPr algn="ctr" rtl="0"/>
          <a:r>
            <a:rPr lang="nl-NL" dirty="0" smtClean="0"/>
            <a:t>Longblaasjes</a:t>
          </a:r>
          <a:endParaRPr lang="nl-NL" dirty="0"/>
        </a:p>
      </dgm:t>
    </dgm:pt>
    <dgm:pt modelId="{367B1731-16A3-4128-A69C-C97DB34152CA}" type="parTrans" cxnId="{74A1078C-92DC-4028-9AB1-7D35DB52278E}">
      <dgm:prSet/>
      <dgm:spPr/>
      <dgm:t>
        <a:bodyPr/>
        <a:lstStyle/>
        <a:p>
          <a:endParaRPr lang="nl-NL"/>
        </a:p>
      </dgm:t>
    </dgm:pt>
    <dgm:pt modelId="{7FE4F15B-8304-4A5D-9F1E-A60A48BFB8FE}" type="sibTrans" cxnId="{74A1078C-92DC-4028-9AB1-7D35DB52278E}">
      <dgm:prSet/>
      <dgm:spPr/>
      <dgm:t>
        <a:bodyPr/>
        <a:lstStyle/>
        <a:p>
          <a:endParaRPr lang="nl-NL"/>
        </a:p>
      </dgm:t>
    </dgm:pt>
    <dgm:pt modelId="{FB819A6F-38AD-4FE7-97AA-D9DCB42B7A6A}" type="pres">
      <dgm:prSet presAssocID="{324952F0-030B-452D-90D2-A7DEE2897B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F7097FC-BE25-415F-9567-FFC8DD6E11C0}" type="pres">
      <dgm:prSet presAssocID="{5923E93D-288F-41C7-BA6D-6B82A65A9B1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DC073B4-FD9A-47A9-A3ED-0A786EDC0A96}" type="presOf" srcId="{5923E93D-288F-41C7-BA6D-6B82A65A9B19}" destId="{5F7097FC-BE25-415F-9567-FFC8DD6E11C0}" srcOrd="0" destOrd="0" presId="urn:microsoft.com/office/officeart/2005/8/layout/vList2"/>
    <dgm:cxn modelId="{D24481F0-0CFE-4AB9-90B2-EE7131C2F4C1}" type="presOf" srcId="{324952F0-030B-452D-90D2-A7DEE2897BBD}" destId="{FB819A6F-38AD-4FE7-97AA-D9DCB42B7A6A}" srcOrd="0" destOrd="0" presId="urn:microsoft.com/office/officeart/2005/8/layout/vList2"/>
    <dgm:cxn modelId="{74A1078C-92DC-4028-9AB1-7D35DB52278E}" srcId="{324952F0-030B-452D-90D2-A7DEE2897BBD}" destId="{5923E93D-288F-41C7-BA6D-6B82A65A9B19}" srcOrd="0" destOrd="0" parTransId="{367B1731-16A3-4128-A69C-C97DB34152CA}" sibTransId="{7FE4F15B-8304-4A5D-9F1E-A60A48BFB8FE}"/>
    <dgm:cxn modelId="{0F3DC9CE-F05A-4175-8511-3CFA184D616A}" type="presParOf" srcId="{FB819A6F-38AD-4FE7-97AA-D9DCB42B7A6A}" destId="{5F7097FC-BE25-415F-9567-FFC8DD6E11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7029B8D-98C7-4DF4-BBE9-0556457189F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58992A5-79AE-4748-A7EC-C59BD603836B}">
      <dgm:prSet custT="1"/>
      <dgm:spPr/>
      <dgm:t>
        <a:bodyPr/>
        <a:lstStyle/>
        <a:p>
          <a:pPr algn="ctr" rtl="0"/>
          <a:r>
            <a:rPr lang="nl-NL" sz="2800" b="0" dirty="0" smtClean="0"/>
            <a:t>Longblaasjes: dunne wand</a:t>
          </a:r>
          <a:endParaRPr lang="nl-NL" sz="2800" b="0" dirty="0"/>
        </a:p>
      </dgm:t>
    </dgm:pt>
    <dgm:pt modelId="{3DBF0DEC-FB6F-40F5-9F63-9B9522F85D84}" type="parTrans" cxnId="{C55DEE18-BBCD-4B93-9DDC-5264CADD64F0}">
      <dgm:prSet/>
      <dgm:spPr/>
      <dgm:t>
        <a:bodyPr/>
        <a:lstStyle/>
        <a:p>
          <a:endParaRPr lang="nl-NL"/>
        </a:p>
      </dgm:t>
    </dgm:pt>
    <dgm:pt modelId="{1B9C39AC-E4BD-4358-B948-D02C3E20FC42}" type="sibTrans" cxnId="{C55DEE18-BBCD-4B93-9DDC-5264CADD64F0}">
      <dgm:prSet/>
      <dgm:spPr/>
      <dgm:t>
        <a:bodyPr/>
        <a:lstStyle/>
        <a:p>
          <a:endParaRPr lang="nl-NL"/>
        </a:p>
      </dgm:t>
    </dgm:pt>
    <dgm:pt modelId="{F8B8E8D2-60F3-453A-B260-EDCB63F9F61C}">
      <dgm:prSet custT="1"/>
      <dgm:spPr/>
      <dgm:t>
        <a:bodyPr/>
        <a:lstStyle/>
        <a:p>
          <a:pPr algn="ctr" rtl="0"/>
          <a:r>
            <a:rPr lang="nl-NL" sz="2800" b="0" dirty="0" smtClean="0"/>
            <a:t>Omgeven door haarvaten: hele dunne bloedvaten</a:t>
          </a:r>
          <a:endParaRPr lang="nl-NL" sz="2800" b="0" dirty="0"/>
        </a:p>
      </dgm:t>
    </dgm:pt>
    <dgm:pt modelId="{01EE7C10-5F46-4927-A7FC-B325B9F8DD2A}" type="parTrans" cxnId="{3B84616D-2B46-451D-BA3D-2CA49E0DC1BA}">
      <dgm:prSet/>
      <dgm:spPr/>
      <dgm:t>
        <a:bodyPr/>
        <a:lstStyle/>
        <a:p>
          <a:endParaRPr lang="nl-NL"/>
        </a:p>
      </dgm:t>
    </dgm:pt>
    <dgm:pt modelId="{73D3F50C-85D5-4C63-B115-DF2AF8768A32}" type="sibTrans" cxnId="{3B84616D-2B46-451D-BA3D-2CA49E0DC1BA}">
      <dgm:prSet/>
      <dgm:spPr/>
      <dgm:t>
        <a:bodyPr/>
        <a:lstStyle/>
        <a:p>
          <a:endParaRPr lang="nl-NL"/>
        </a:p>
      </dgm:t>
    </dgm:pt>
    <dgm:pt modelId="{C05BADFC-FC5E-47C0-9D85-3326DD4E2BF2}" type="pres">
      <dgm:prSet presAssocID="{27029B8D-98C7-4DF4-BBE9-0556457189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423892A-94E1-4DF4-B9BB-4A4252BE6DED}" type="pres">
      <dgm:prSet presAssocID="{358992A5-79AE-4748-A7EC-C59BD603836B}" presName="parentText" presStyleLbl="node1" presStyleIdx="0" presStyleCnt="2" custLinFactNeighborX="2632" custLinFactNeighborY="-9509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66B33F4-FD39-4185-A262-F4917C48EE7C}" type="pres">
      <dgm:prSet presAssocID="{1B9C39AC-E4BD-4358-B948-D02C3E20FC42}" presName="spacer" presStyleCnt="0"/>
      <dgm:spPr/>
    </dgm:pt>
    <dgm:pt modelId="{7E1EC3E7-A187-49D9-9222-9D3B97394460}" type="pres">
      <dgm:prSet presAssocID="{F8B8E8D2-60F3-453A-B260-EDCB63F9F61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4DDEF47-6D10-422A-AB35-6BCD4B84BB06}" type="presOf" srcId="{27029B8D-98C7-4DF4-BBE9-0556457189F7}" destId="{C05BADFC-FC5E-47C0-9D85-3326DD4E2BF2}" srcOrd="0" destOrd="0" presId="urn:microsoft.com/office/officeart/2005/8/layout/vList2"/>
    <dgm:cxn modelId="{3B84616D-2B46-451D-BA3D-2CA49E0DC1BA}" srcId="{27029B8D-98C7-4DF4-BBE9-0556457189F7}" destId="{F8B8E8D2-60F3-453A-B260-EDCB63F9F61C}" srcOrd="1" destOrd="0" parTransId="{01EE7C10-5F46-4927-A7FC-B325B9F8DD2A}" sibTransId="{73D3F50C-85D5-4C63-B115-DF2AF8768A32}"/>
    <dgm:cxn modelId="{C55DEE18-BBCD-4B93-9DDC-5264CADD64F0}" srcId="{27029B8D-98C7-4DF4-BBE9-0556457189F7}" destId="{358992A5-79AE-4748-A7EC-C59BD603836B}" srcOrd="0" destOrd="0" parTransId="{3DBF0DEC-FB6F-40F5-9F63-9B9522F85D84}" sibTransId="{1B9C39AC-E4BD-4358-B948-D02C3E20FC42}"/>
    <dgm:cxn modelId="{AEF23215-9971-4C3A-84CF-E8D471C0E592}" type="presOf" srcId="{358992A5-79AE-4748-A7EC-C59BD603836B}" destId="{A423892A-94E1-4DF4-B9BB-4A4252BE6DED}" srcOrd="0" destOrd="0" presId="urn:microsoft.com/office/officeart/2005/8/layout/vList2"/>
    <dgm:cxn modelId="{A8EB0807-075B-48C6-AA9A-5B0ACE50667D}" type="presOf" srcId="{F8B8E8D2-60F3-453A-B260-EDCB63F9F61C}" destId="{7E1EC3E7-A187-49D9-9222-9D3B97394460}" srcOrd="0" destOrd="0" presId="urn:microsoft.com/office/officeart/2005/8/layout/vList2"/>
    <dgm:cxn modelId="{C2794636-C50C-4300-A656-F455862A506D}" type="presParOf" srcId="{C05BADFC-FC5E-47C0-9D85-3326DD4E2BF2}" destId="{A423892A-94E1-4DF4-B9BB-4A4252BE6DED}" srcOrd="0" destOrd="0" presId="urn:microsoft.com/office/officeart/2005/8/layout/vList2"/>
    <dgm:cxn modelId="{2822F992-7F64-40AA-8DA9-70F38C0EC62D}" type="presParOf" srcId="{C05BADFC-FC5E-47C0-9D85-3326DD4E2BF2}" destId="{A66B33F4-FD39-4185-A262-F4917C48EE7C}" srcOrd="1" destOrd="0" presId="urn:microsoft.com/office/officeart/2005/8/layout/vList2"/>
    <dgm:cxn modelId="{5429B9B5-D3FC-4F34-B98D-5E22F25B9608}" type="presParOf" srcId="{C05BADFC-FC5E-47C0-9D85-3326DD4E2BF2}" destId="{7E1EC3E7-A187-49D9-9222-9D3B9739446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2510D6E-B56D-4A35-88A8-F55DAB1C8EB0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7D3A09F8-CF26-4FB2-AA88-8BE3DEF1887B}">
      <dgm:prSet/>
      <dgm:spPr/>
      <dgm:t>
        <a:bodyPr/>
        <a:lstStyle/>
        <a:p>
          <a:pPr algn="ctr" rtl="0"/>
          <a:r>
            <a:rPr lang="nl-NL" smtClean="0"/>
            <a:t>Gaswisseling</a:t>
          </a:r>
          <a:endParaRPr lang="nl-NL"/>
        </a:p>
      </dgm:t>
    </dgm:pt>
    <dgm:pt modelId="{A4D42B62-D80D-4F47-9D25-77CE99C39A66}" type="parTrans" cxnId="{2DDF6825-7A72-4ECE-982A-C98CFFC37B97}">
      <dgm:prSet/>
      <dgm:spPr/>
      <dgm:t>
        <a:bodyPr/>
        <a:lstStyle/>
        <a:p>
          <a:endParaRPr lang="nl-NL"/>
        </a:p>
      </dgm:t>
    </dgm:pt>
    <dgm:pt modelId="{1879C758-C01C-45F5-9AFF-E503DA1F53E5}" type="sibTrans" cxnId="{2DDF6825-7A72-4ECE-982A-C98CFFC37B97}">
      <dgm:prSet/>
      <dgm:spPr/>
      <dgm:t>
        <a:bodyPr/>
        <a:lstStyle/>
        <a:p>
          <a:endParaRPr lang="nl-NL"/>
        </a:p>
      </dgm:t>
    </dgm:pt>
    <dgm:pt modelId="{8E095B12-930D-4888-AE65-EF3A9BF75703}" type="pres">
      <dgm:prSet presAssocID="{F2510D6E-B56D-4A35-88A8-F55DAB1C8E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7E2C48C-2F1A-4A26-AA4A-1DDB63096E4F}" type="pres">
      <dgm:prSet presAssocID="{7D3A09F8-CF26-4FB2-AA88-8BE3DEF1887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2219144-A756-43C5-A97A-BCD5DCF9E357}" type="presOf" srcId="{7D3A09F8-CF26-4FB2-AA88-8BE3DEF1887B}" destId="{17E2C48C-2F1A-4A26-AA4A-1DDB63096E4F}" srcOrd="0" destOrd="0" presId="urn:microsoft.com/office/officeart/2005/8/layout/vList2"/>
    <dgm:cxn modelId="{89ACAF8C-C26F-4AC2-BED7-FF886696CDD5}" type="presOf" srcId="{F2510D6E-B56D-4A35-88A8-F55DAB1C8EB0}" destId="{8E095B12-930D-4888-AE65-EF3A9BF75703}" srcOrd="0" destOrd="0" presId="urn:microsoft.com/office/officeart/2005/8/layout/vList2"/>
    <dgm:cxn modelId="{2DDF6825-7A72-4ECE-982A-C98CFFC37B97}" srcId="{F2510D6E-B56D-4A35-88A8-F55DAB1C8EB0}" destId="{7D3A09F8-CF26-4FB2-AA88-8BE3DEF1887B}" srcOrd="0" destOrd="0" parTransId="{A4D42B62-D80D-4F47-9D25-77CE99C39A66}" sibTransId="{1879C758-C01C-45F5-9AFF-E503DA1F53E5}"/>
    <dgm:cxn modelId="{727BC047-8554-4A8D-982D-9B251246605E}" type="presParOf" srcId="{8E095B12-930D-4888-AE65-EF3A9BF75703}" destId="{17E2C48C-2F1A-4A26-AA4A-1DDB63096E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55E4C89-EE45-4261-990A-3AA76C2D503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ABF80AB-B322-42EC-B303-85AD8E19E12E}">
      <dgm:prSet/>
      <dgm:spPr/>
      <dgm:t>
        <a:bodyPr/>
        <a:lstStyle/>
        <a:p>
          <a:pPr algn="ctr" rtl="0"/>
          <a:r>
            <a:rPr lang="nl-NL" dirty="0" smtClean="0"/>
            <a:t>Uitwisseling van O</a:t>
          </a:r>
          <a:r>
            <a:rPr lang="nl-NL" baseline="-25000" dirty="0" smtClean="0"/>
            <a:t>2</a:t>
          </a:r>
          <a:r>
            <a:rPr lang="nl-NL" dirty="0" smtClean="0"/>
            <a:t> en CO</a:t>
          </a:r>
          <a:r>
            <a:rPr lang="nl-NL" baseline="-25000" dirty="0" smtClean="0"/>
            <a:t>2</a:t>
          </a:r>
          <a:r>
            <a:rPr lang="nl-NL" dirty="0" smtClean="0"/>
            <a:t> </a:t>
          </a:r>
          <a:r>
            <a:rPr lang="nl-NL" dirty="0" smtClean="0">
              <a:latin typeface="+mj-lt"/>
            </a:rPr>
            <a:t>tussen longblaasjes en haarvaten (bloed)</a:t>
          </a:r>
          <a:endParaRPr lang="nl-NL" dirty="0">
            <a:latin typeface="+mj-lt"/>
          </a:endParaRPr>
        </a:p>
      </dgm:t>
    </dgm:pt>
    <dgm:pt modelId="{A4A9AEBA-55CF-4210-B126-B2C970A0D053}" type="parTrans" cxnId="{EEF156A1-F744-4F99-BB8C-37EE2A680767}">
      <dgm:prSet/>
      <dgm:spPr/>
      <dgm:t>
        <a:bodyPr/>
        <a:lstStyle/>
        <a:p>
          <a:endParaRPr lang="nl-NL"/>
        </a:p>
      </dgm:t>
    </dgm:pt>
    <dgm:pt modelId="{DE479A32-FFBD-4D1D-88A7-F29F1B91DB76}" type="sibTrans" cxnId="{EEF156A1-F744-4F99-BB8C-37EE2A680767}">
      <dgm:prSet/>
      <dgm:spPr/>
      <dgm:t>
        <a:bodyPr/>
        <a:lstStyle/>
        <a:p>
          <a:endParaRPr lang="nl-NL"/>
        </a:p>
      </dgm:t>
    </dgm:pt>
    <dgm:pt modelId="{66E95FF2-8B09-4A3D-A4F3-477FE0D1855C}" type="pres">
      <dgm:prSet presAssocID="{755E4C89-EE45-4261-990A-3AA76C2D50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A0A306B-84C4-41AE-BCE9-267B7B4FE8FF}" type="pres">
      <dgm:prSet presAssocID="{1ABF80AB-B322-42EC-B303-85AD8E19E12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EF156A1-F744-4F99-BB8C-37EE2A680767}" srcId="{755E4C89-EE45-4261-990A-3AA76C2D503E}" destId="{1ABF80AB-B322-42EC-B303-85AD8E19E12E}" srcOrd="0" destOrd="0" parTransId="{A4A9AEBA-55CF-4210-B126-B2C970A0D053}" sibTransId="{DE479A32-FFBD-4D1D-88A7-F29F1B91DB76}"/>
    <dgm:cxn modelId="{0D727F79-268C-4CC9-8278-07FCFA27FDFC}" type="presOf" srcId="{755E4C89-EE45-4261-990A-3AA76C2D503E}" destId="{66E95FF2-8B09-4A3D-A4F3-477FE0D1855C}" srcOrd="0" destOrd="0" presId="urn:microsoft.com/office/officeart/2005/8/layout/vList2"/>
    <dgm:cxn modelId="{F8D4DB21-7D02-48EB-BE3B-4D04B1831E06}" type="presOf" srcId="{1ABF80AB-B322-42EC-B303-85AD8E19E12E}" destId="{CA0A306B-84C4-41AE-BCE9-267B7B4FE8FF}" srcOrd="0" destOrd="0" presId="urn:microsoft.com/office/officeart/2005/8/layout/vList2"/>
    <dgm:cxn modelId="{FFB3C315-D621-48E1-8847-01F245083C30}" type="presParOf" srcId="{66E95FF2-8B09-4A3D-A4F3-477FE0D1855C}" destId="{CA0A306B-84C4-41AE-BCE9-267B7B4FE8F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239CF35-86B2-4501-96A1-B5F21FD360EF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3BB81026-83E8-447B-931F-ABF0E03423FA}">
      <dgm:prSet/>
      <dgm:spPr/>
      <dgm:t>
        <a:bodyPr/>
        <a:lstStyle/>
        <a:p>
          <a:pPr algn="ctr" rtl="0"/>
          <a:r>
            <a:rPr lang="nl-NL" smtClean="0"/>
            <a:t>Gaswisseling</a:t>
          </a:r>
          <a:endParaRPr lang="nl-NL"/>
        </a:p>
      </dgm:t>
    </dgm:pt>
    <dgm:pt modelId="{F8B187BF-F743-4F2C-A20A-7F605FA316D5}" type="parTrans" cxnId="{124EE7C9-4E86-4D12-8DF5-5CCBF305B996}">
      <dgm:prSet/>
      <dgm:spPr/>
      <dgm:t>
        <a:bodyPr/>
        <a:lstStyle/>
        <a:p>
          <a:endParaRPr lang="nl-NL"/>
        </a:p>
      </dgm:t>
    </dgm:pt>
    <dgm:pt modelId="{7A466FE1-24FA-4458-A512-4946FFAAEDBA}" type="sibTrans" cxnId="{124EE7C9-4E86-4D12-8DF5-5CCBF305B996}">
      <dgm:prSet/>
      <dgm:spPr/>
      <dgm:t>
        <a:bodyPr/>
        <a:lstStyle/>
        <a:p>
          <a:endParaRPr lang="nl-NL"/>
        </a:p>
      </dgm:t>
    </dgm:pt>
    <dgm:pt modelId="{CDA0807F-BE9C-4A85-A205-F6D91230E220}" type="pres">
      <dgm:prSet presAssocID="{3239CF35-86B2-4501-96A1-B5F21FD360EF}" presName="linear" presStyleCnt="0">
        <dgm:presLayoutVars>
          <dgm:animLvl val="lvl"/>
          <dgm:resizeHandles val="exact"/>
        </dgm:presLayoutVars>
      </dgm:prSet>
      <dgm:spPr/>
    </dgm:pt>
    <dgm:pt modelId="{FBF9069A-1AA8-4B6D-834A-D504AB2A9488}" type="pres">
      <dgm:prSet presAssocID="{3BB81026-83E8-447B-931F-ABF0E03423F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A09BC7A-7F8E-4D37-BECF-7A6365BB5B26}" type="presOf" srcId="{3BB81026-83E8-447B-931F-ABF0E03423FA}" destId="{FBF9069A-1AA8-4B6D-834A-D504AB2A9488}" srcOrd="0" destOrd="0" presId="urn:microsoft.com/office/officeart/2005/8/layout/vList2"/>
    <dgm:cxn modelId="{124EE7C9-4E86-4D12-8DF5-5CCBF305B996}" srcId="{3239CF35-86B2-4501-96A1-B5F21FD360EF}" destId="{3BB81026-83E8-447B-931F-ABF0E03423FA}" srcOrd="0" destOrd="0" parTransId="{F8B187BF-F743-4F2C-A20A-7F605FA316D5}" sibTransId="{7A466FE1-24FA-4458-A512-4946FFAAEDBA}"/>
    <dgm:cxn modelId="{1A5EFBEB-255E-42E5-AC6C-C01140BA0DCC}" type="presOf" srcId="{3239CF35-86B2-4501-96A1-B5F21FD360EF}" destId="{CDA0807F-BE9C-4A85-A205-F6D91230E220}" srcOrd="0" destOrd="0" presId="urn:microsoft.com/office/officeart/2005/8/layout/vList2"/>
    <dgm:cxn modelId="{83D547BC-1FD1-4AF9-8A37-BDAAB57BC423}" type="presParOf" srcId="{CDA0807F-BE9C-4A85-A205-F6D91230E220}" destId="{FBF9069A-1AA8-4B6D-834A-D504AB2A94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15B31F-F45F-4167-8B33-06A04940728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8DBB68B6-A393-4F49-B963-BE56D1644FDF}">
      <dgm:prSet/>
      <dgm:spPr/>
      <dgm:t>
        <a:bodyPr/>
        <a:lstStyle/>
        <a:p>
          <a:pPr algn="ctr" rtl="0"/>
          <a:r>
            <a:rPr lang="nl-NL" dirty="0" smtClean="0"/>
            <a:t>Ademhalingsstelsel</a:t>
          </a:r>
          <a:endParaRPr lang="nl-NL" dirty="0"/>
        </a:p>
      </dgm:t>
    </dgm:pt>
    <dgm:pt modelId="{25173DE1-A686-4013-B0EF-B5A8AA74DB71}" type="parTrans" cxnId="{EE03BCF8-FB7C-4706-B304-34190212CAFA}">
      <dgm:prSet/>
      <dgm:spPr/>
      <dgm:t>
        <a:bodyPr/>
        <a:lstStyle/>
        <a:p>
          <a:pPr algn="ctr"/>
          <a:endParaRPr lang="nl-NL"/>
        </a:p>
      </dgm:t>
    </dgm:pt>
    <dgm:pt modelId="{B75B9AF0-7CF2-41AE-BAF9-23C06C18DB21}" type="sibTrans" cxnId="{EE03BCF8-FB7C-4706-B304-34190212CAFA}">
      <dgm:prSet/>
      <dgm:spPr/>
      <dgm:t>
        <a:bodyPr/>
        <a:lstStyle/>
        <a:p>
          <a:pPr algn="ctr"/>
          <a:endParaRPr lang="nl-NL"/>
        </a:p>
      </dgm:t>
    </dgm:pt>
    <dgm:pt modelId="{A9B1ED7D-F096-4350-8334-31ABD91AAEE0}" type="pres">
      <dgm:prSet presAssocID="{D215B31F-F45F-4167-8B33-06A0494072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7220B8B-AB0D-47F8-A140-99120202F4B5}" type="pres">
      <dgm:prSet presAssocID="{8DBB68B6-A393-4F49-B963-BE56D1644FD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E03BCF8-FB7C-4706-B304-34190212CAFA}" srcId="{D215B31F-F45F-4167-8B33-06A049407284}" destId="{8DBB68B6-A393-4F49-B963-BE56D1644FDF}" srcOrd="0" destOrd="0" parTransId="{25173DE1-A686-4013-B0EF-B5A8AA74DB71}" sibTransId="{B75B9AF0-7CF2-41AE-BAF9-23C06C18DB21}"/>
    <dgm:cxn modelId="{0CB6023E-F0E6-4660-B85A-B2C1F9EB601C}" type="presOf" srcId="{D215B31F-F45F-4167-8B33-06A049407284}" destId="{A9B1ED7D-F096-4350-8334-31ABD91AAEE0}" srcOrd="0" destOrd="0" presId="urn:microsoft.com/office/officeart/2005/8/layout/vList2"/>
    <dgm:cxn modelId="{868AF05C-9E54-468F-A8C1-24876EAE7B40}" type="presOf" srcId="{8DBB68B6-A393-4F49-B963-BE56D1644FDF}" destId="{A7220B8B-AB0D-47F8-A140-99120202F4B5}" srcOrd="0" destOrd="0" presId="urn:microsoft.com/office/officeart/2005/8/layout/vList2"/>
    <dgm:cxn modelId="{9C1369E3-6069-4833-B1FE-5232C9B3AA33}" type="presParOf" srcId="{A9B1ED7D-F096-4350-8334-31ABD91AAEE0}" destId="{A7220B8B-AB0D-47F8-A140-99120202F4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F7070AE-8861-49BB-A157-EADA1C20D24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4C1D83C-F080-40B0-A18E-B47EBEE815E1}">
      <dgm:prSet/>
      <dgm:spPr/>
      <dgm:t>
        <a:bodyPr/>
        <a:lstStyle/>
        <a:p>
          <a:pPr algn="ctr" rtl="0"/>
          <a:r>
            <a:rPr lang="nl-NL" smtClean="0">
              <a:hlinkClick xmlns:r="http://schemas.openxmlformats.org/officeDocument/2006/relationships" r:id="rId1"/>
            </a:rPr>
            <a:t>Filmpje gaswisseling</a:t>
          </a:r>
          <a:endParaRPr lang="nl-NL"/>
        </a:p>
      </dgm:t>
    </dgm:pt>
    <dgm:pt modelId="{CFF07342-E450-4F29-B569-869870923194}" type="parTrans" cxnId="{A7EF55B9-9537-41C3-8F98-D2998FD2DFC1}">
      <dgm:prSet/>
      <dgm:spPr/>
      <dgm:t>
        <a:bodyPr/>
        <a:lstStyle/>
        <a:p>
          <a:pPr algn="ctr"/>
          <a:endParaRPr lang="nl-NL"/>
        </a:p>
      </dgm:t>
    </dgm:pt>
    <dgm:pt modelId="{5D850BFA-DD75-483B-823D-896D165283A0}" type="sibTrans" cxnId="{A7EF55B9-9537-41C3-8F98-D2998FD2DFC1}">
      <dgm:prSet/>
      <dgm:spPr/>
      <dgm:t>
        <a:bodyPr/>
        <a:lstStyle/>
        <a:p>
          <a:pPr algn="ctr"/>
          <a:endParaRPr lang="nl-NL"/>
        </a:p>
      </dgm:t>
    </dgm:pt>
    <dgm:pt modelId="{058768FA-3F1F-4A64-87FB-FFB0657D02E8}">
      <dgm:prSet/>
      <dgm:spPr/>
      <dgm:t>
        <a:bodyPr/>
        <a:lstStyle/>
        <a:p>
          <a:pPr algn="ctr" rtl="0"/>
          <a:r>
            <a:rPr lang="nl-NL" u="sng" dirty="0" smtClean="0">
              <a:hlinkClick xmlns:r="http://schemas.openxmlformats.org/officeDocument/2006/relationships" r:id="rId2"/>
            </a:rPr>
            <a:t>Animatie – Gaswisseling</a:t>
          </a:r>
          <a:endParaRPr lang="nl-NL" dirty="0"/>
        </a:p>
      </dgm:t>
    </dgm:pt>
    <dgm:pt modelId="{94DA168D-193E-4FCF-A1D2-DE5394721A55}" type="parTrans" cxnId="{B99AFE9D-D83B-4B2F-8CB3-4CF01AA8EC6F}">
      <dgm:prSet/>
      <dgm:spPr/>
      <dgm:t>
        <a:bodyPr/>
        <a:lstStyle/>
        <a:p>
          <a:pPr algn="ctr"/>
          <a:endParaRPr lang="nl-NL"/>
        </a:p>
      </dgm:t>
    </dgm:pt>
    <dgm:pt modelId="{8CBA8D49-5F16-48DF-8C14-37C5A46AF438}" type="sibTrans" cxnId="{B99AFE9D-D83B-4B2F-8CB3-4CF01AA8EC6F}">
      <dgm:prSet/>
      <dgm:spPr/>
      <dgm:t>
        <a:bodyPr/>
        <a:lstStyle/>
        <a:p>
          <a:pPr algn="ctr"/>
          <a:endParaRPr lang="nl-NL"/>
        </a:p>
      </dgm:t>
    </dgm:pt>
    <dgm:pt modelId="{61EAFAE9-ADD9-468C-97AF-63F9FB669B7F}">
      <dgm:prSet/>
      <dgm:spPr/>
      <dgm:t>
        <a:bodyPr/>
        <a:lstStyle/>
        <a:p>
          <a:pPr algn="ctr" rtl="0"/>
          <a:r>
            <a:rPr lang="nl-NL" dirty="0" smtClean="0"/>
            <a:t>Wat stelt de afbeelding voor? Kijk goed – leg uit!</a:t>
          </a:r>
          <a:endParaRPr lang="nl-NL" dirty="0"/>
        </a:p>
      </dgm:t>
    </dgm:pt>
    <dgm:pt modelId="{D32521D6-6E5A-4374-AD7D-4AFB2A0F66A2}" type="parTrans" cxnId="{8110E0BA-FCC9-4608-A8C9-E1E8ECB6527A}">
      <dgm:prSet/>
      <dgm:spPr/>
      <dgm:t>
        <a:bodyPr/>
        <a:lstStyle/>
        <a:p>
          <a:pPr algn="ctr"/>
          <a:endParaRPr lang="nl-NL"/>
        </a:p>
      </dgm:t>
    </dgm:pt>
    <dgm:pt modelId="{00F6CA7A-B451-40EB-A629-C95C5F31FC4B}" type="sibTrans" cxnId="{8110E0BA-FCC9-4608-A8C9-E1E8ECB6527A}">
      <dgm:prSet/>
      <dgm:spPr/>
      <dgm:t>
        <a:bodyPr/>
        <a:lstStyle/>
        <a:p>
          <a:pPr algn="ctr"/>
          <a:endParaRPr lang="nl-NL"/>
        </a:p>
      </dgm:t>
    </dgm:pt>
    <dgm:pt modelId="{9DF9820A-98EB-4F7D-99F1-8FA703418FD8}" type="pres">
      <dgm:prSet presAssocID="{9F7070AE-8861-49BB-A157-EADA1C20D242}" presName="linear" presStyleCnt="0">
        <dgm:presLayoutVars>
          <dgm:animLvl val="lvl"/>
          <dgm:resizeHandles val="exact"/>
        </dgm:presLayoutVars>
      </dgm:prSet>
      <dgm:spPr/>
    </dgm:pt>
    <dgm:pt modelId="{82C23E0A-5DAD-4B53-AA68-9253C7B72890}" type="pres">
      <dgm:prSet presAssocID="{94C1D83C-F080-40B0-A18E-B47EBEE815E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3BFAF47-45A1-403D-BB1F-5C3361C5B705}" type="pres">
      <dgm:prSet presAssocID="{5D850BFA-DD75-483B-823D-896D165283A0}" presName="spacer" presStyleCnt="0"/>
      <dgm:spPr/>
    </dgm:pt>
    <dgm:pt modelId="{C4831D4B-0D12-416E-8D7A-8CB82B7AA463}" type="pres">
      <dgm:prSet presAssocID="{058768FA-3F1F-4A64-87FB-FFB0657D02E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D77D07C-2A5E-413D-97DB-709D0FFAF2B6}" type="pres">
      <dgm:prSet presAssocID="{8CBA8D49-5F16-48DF-8C14-37C5A46AF438}" presName="spacer" presStyleCnt="0"/>
      <dgm:spPr/>
    </dgm:pt>
    <dgm:pt modelId="{79FD274E-C0AF-4E5A-9D2B-47C5330C30EE}" type="pres">
      <dgm:prSet presAssocID="{61EAFAE9-ADD9-468C-97AF-63F9FB669B7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6F4B91B-2517-40C5-AE03-AF655F554CD1}" type="presOf" srcId="{058768FA-3F1F-4A64-87FB-FFB0657D02E8}" destId="{C4831D4B-0D12-416E-8D7A-8CB82B7AA463}" srcOrd="0" destOrd="0" presId="urn:microsoft.com/office/officeart/2005/8/layout/vList2"/>
    <dgm:cxn modelId="{05AC512C-8CDB-47F3-9340-3F4B43649F88}" type="presOf" srcId="{61EAFAE9-ADD9-468C-97AF-63F9FB669B7F}" destId="{79FD274E-C0AF-4E5A-9D2B-47C5330C30EE}" srcOrd="0" destOrd="0" presId="urn:microsoft.com/office/officeart/2005/8/layout/vList2"/>
    <dgm:cxn modelId="{8110E0BA-FCC9-4608-A8C9-E1E8ECB6527A}" srcId="{9F7070AE-8861-49BB-A157-EADA1C20D242}" destId="{61EAFAE9-ADD9-468C-97AF-63F9FB669B7F}" srcOrd="2" destOrd="0" parTransId="{D32521D6-6E5A-4374-AD7D-4AFB2A0F66A2}" sibTransId="{00F6CA7A-B451-40EB-A629-C95C5F31FC4B}"/>
    <dgm:cxn modelId="{A9A7CE85-5801-4674-BBE5-E5485DD72A57}" type="presOf" srcId="{94C1D83C-F080-40B0-A18E-B47EBEE815E1}" destId="{82C23E0A-5DAD-4B53-AA68-9253C7B72890}" srcOrd="0" destOrd="0" presId="urn:microsoft.com/office/officeart/2005/8/layout/vList2"/>
    <dgm:cxn modelId="{245BECB4-CC93-4E01-8E65-F7BFC5368B70}" type="presOf" srcId="{9F7070AE-8861-49BB-A157-EADA1C20D242}" destId="{9DF9820A-98EB-4F7D-99F1-8FA703418FD8}" srcOrd="0" destOrd="0" presId="urn:microsoft.com/office/officeart/2005/8/layout/vList2"/>
    <dgm:cxn modelId="{A7EF55B9-9537-41C3-8F98-D2998FD2DFC1}" srcId="{9F7070AE-8861-49BB-A157-EADA1C20D242}" destId="{94C1D83C-F080-40B0-A18E-B47EBEE815E1}" srcOrd="0" destOrd="0" parTransId="{CFF07342-E450-4F29-B569-869870923194}" sibTransId="{5D850BFA-DD75-483B-823D-896D165283A0}"/>
    <dgm:cxn modelId="{B99AFE9D-D83B-4B2F-8CB3-4CF01AA8EC6F}" srcId="{9F7070AE-8861-49BB-A157-EADA1C20D242}" destId="{058768FA-3F1F-4A64-87FB-FFB0657D02E8}" srcOrd="1" destOrd="0" parTransId="{94DA168D-193E-4FCF-A1D2-DE5394721A55}" sibTransId="{8CBA8D49-5F16-48DF-8C14-37C5A46AF438}"/>
    <dgm:cxn modelId="{766B380A-B809-412A-929C-B37914693768}" type="presParOf" srcId="{9DF9820A-98EB-4F7D-99F1-8FA703418FD8}" destId="{82C23E0A-5DAD-4B53-AA68-9253C7B72890}" srcOrd="0" destOrd="0" presId="urn:microsoft.com/office/officeart/2005/8/layout/vList2"/>
    <dgm:cxn modelId="{6CF3CA7B-0BE5-4105-A5CE-6A2D038183D0}" type="presParOf" srcId="{9DF9820A-98EB-4F7D-99F1-8FA703418FD8}" destId="{23BFAF47-45A1-403D-BB1F-5C3361C5B705}" srcOrd="1" destOrd="0" presId="urn:microsoft.com/office/officeart/2005/8/layout/vList2"/>
    <dgm:cxn modelId="{51B81293-A8C9-4813-8BAE-DD399B7CC4CE}" type="presParOf" srcId="{9DF9820A-98EB-4F7D-99F1-8FA703418FD8}" destId="{C4831D4B-0D12-416E-8D7A-8CB82B7AA463}" srcOrd="2" destOrd="0" presId="urn:microsoft.com/office/officeart/2005/8/layout/vList2"/>
    <dgm:cxn modelId="{95374601-2D18-4C58-ACAB-F11BE61EE23E}" type="presParOf" srcId="{9DF9820A-98EB-4F7D-99F1-8FA703418FD8}" destId="{6D77D07C-2A5E-413D-97DB-709D0FFAF2B6}" srcOrd="3" destOrd="0" presId="urn:microsoft.com/office/officeart/2005/8/layout/vList2"/>
    <dgm:cxn modelId="{BC118AD9-F31B-471A-B8DB-2C4C0D66AC95}" type="presParOf" srcId="{9DF9820A-98EB-4F7D-99F1-8FA703418FD8}" destId="{79FD274E-C0AF-4E5A-9D2B-47C5330C30E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005278-083D-410D-8E2B-96ABBC444F0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5306F9B-8564-4216-9ADD-E98263A35647}">
      <dgm:prSet/>
      <dgm:spPr/>
      <dgm:t>
        <a:bodyPr/>
        <a:lstStyle/>
        <a:p>
          <a:pPr algn="ctr" rtl="0"/>
          <a:r>
            <a:rPr lang="nl-NL" dirty="0" smtClean="0"/>
            <a:t>Mond- en neusholte</a:t>
          </a:r>
          <a:endParaRPr lang="nl-NL" dirty="0"/>
        </a:p>
      </dgm:t>
    </dgm:pt>
    <dgm:pt modelId="{4ED89694-CA90-449A-A6C2-0B905C028B10}" type="parTrans" cxnId="{A05ACDEA-00AC-4B82-A73B-066AC902ECFE}">
      <dgm:prSet/>
      <dgm:spPr/>
      <dgm:t>
        <a:bodyPr/>
        <a:lstStyle/>
        <a:p>
          <a:endParaRPr lang="nl-NL"/>
        </a:p>
      </dgm:t>
    </dgm:pt>
    <dgm:pt modelId="{D1BCEA5A-B223-4FE9-87C8-1E3E76A7B0CA}" type="sibTrans" cxnId="{A05ACDEA-00AC-4B82-A73B-066AC902ECFE}">
      <dgm:prSet/>
      <dgm:spPr/>
      <dgm:t>
        <a:bodyPr/>
        <a:lstStyle/>
        <a:p>
          <a:endParaRPr lang="nl-NL"/>
        </a:p>
      </dgm:t>
    </dgm:pt>
    <dgm:pt modelId="{5E2860AF-A0B9-4493-BA3F-EF8F40E9BAF5}" type="pres">
      <dgm:prSet presAssocID="{72005278-083D-410D-8E2B-96ABBC444F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C01CEBA-C937-4F63-9F91-AA41CD3DE79E}" type="pres">
      <dgm:prSet presAssocID="{05306F9B-8564-4216-9ADD-E98263A3564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77CAB7F-157E-4D04-B209-A84615C017A4}" type="presOf" srcId="{05306F9B-8564-4216-9ADD-E98263A35647}" destId="{FC01CEBA-C937-4F63-9F91-AA41CD3DE79E}" srcOrd="0" destOrd="0" presId="urn:microsoft.com/office/officeart/2005/8/layout/vList2"/>
    <dgm:cxn modelId="{A05ACDEA-00AC-4B82-A73B-066AC902ECFE}" srcId="{72005278-083D-410D-8E2B-96ABBC444F07}" destId="{05306F9B-8564-4216-9ADD-E98263A35647}" srcOrd="0" destOrd="0" parTransId="{4ED89694-CA90-449A-A6C2-0B905C028B10}" sibTransId="{D1BCEA5A-B223-4FE9-87C8-1E3E76A7B0CA}"/>
    <dgm:cxn modelId="{82BFDC58-F4B9-4A6E-8C91-6CCC8DBC6258}" type="presOf" srcId="{72005278-083D-410D-8E2B-96ABBC444F07}" destId="{5E2860AF-A0B9-4493-BA3F-EF8F40E9BAF5}" srcOrd="0" destOrd="0" presId="urn:microsoft.com/office/officeart/2005/8/layout/vList2"/>
    <dgm:cxn modelId="{73C8E52D-FB9A-438C-B796-B1D0FDE5C177}" type="presParOf" srcId="{5E2860AF-A0B9-4493-BA3F-EF8F40E9BAF5}" destId="{FC01CEBA-C937-4F63-9F91-AA41CD3DE7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96AFDB-1DF2-4021-99D6-0E5AD5DB098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E38CACE-9E59-4EFE-A042-6CF58C787124}">
      <dgm:prSet custT="1"/>
      <dgm:spPr/>
      <dgm:t>
        <a:bodyPr/>
        <a:lstStyle/>
        <a:p>
          <a:pPr algn="ctr" rtl="0"/>
          <a:r>
            <a:rPr lang="nl-NL" sz="2100" b="0" i="0" dirty="0" smtClean="0"/>
            <a:t>Neusholte</a:t>
          </a:r>
          <a:endParaRPr lang="nl-NL" sz="2100" b="0" i="0" dirty="0"/>
        </a:p>
      </dgm:t>
    </dgm:pt>
    <dgm:pt modelId="{F42B8CB6-36A2-4CCC-A5BC-77834906E8CF}" type="parTrans" cxnId="{7A5E452A-F331-4D29-BBDE-DBFD204E9F7B}">
      <dgm:prSet/>
      <dgm:spPr/>
      <dgm:t>
        <a:bodyPr/>
        <a:lstStyle/>
        <a:p>
          <a:endParaRPr lang="nl-NL" b="0" i="0"/>
        </a:p>
      </dgm:t>
    </dgm:pt>
    <dgm:pt modelId="{67EBAEF6-553C-47B2-937E-0FAF6A76E2C8}" type="sibTrans" cxnId="{7A5E452A-F331-4D29-BBDE-DBFD204E9F7B}">
      <dgm:prSet/>
      <dgm:spPr/>
      <dgm:t>
        <a:bodyPr/>
        <a:lstStyle/>
        <a:p>
          <a:endParaRPr lang="nl-NL" b="0" i="0"/>
        </a:p>
      </dgm:t>
    </dgm:pt>
    <dgm:pt modelId="{48C9CA8E-800A-4F11-B120-B2A8B96699E9}">
      <dgm:prSet custT="1"/>
      <dgm:spPr/>
      <dgm:t>
        <a:bodyPr/>
        <a:lstStyle/>
        <a:p>
          <a:pPr algn="ctr" rtl="0"/>
          <a:r>
            <a:rPr lang="nl-NL" sz="2100" b="0" i="0" dirty="0" smtClean="0"/>
            <a:t>Huig</a:t>
          </a:r>
          <a:endParaRPr lang="nl-NL" sz="2100" b="0" i="0" dirty="0"/>
        </a:p>
      </dgm:t>
    </dgm:pt>
    <dgm:pt modelId="{F7807869-BA8E-4C00-8B4C-3D3C4D673E0C}" type="parTrans" cxnId="{EC77F07A-AB35-4468-8C31-8EDB5D79FDBE}">
      <dgm:prSet/>
      <dgm:spPr/>
      <dgm:t>
        <a:bodyPr/>
        <a:lstStyle/>
        <a:p>
          <a:endParaRPr lang="nl-NL" b="0" i="0"/>
        </a:p>
      </dgm:t>
    </dgm:pt>
    <dgm:pt modelId="{D2F018DF-449D-41BD-BC59-D7957290CAC5}" type="sibTrans" cxnId="{EC77F07A-AB35-4468-8C31-8EDB5D79FDBE}">
      <dgm:prSet/>
      <dgm:spPr/>
      <dgm:t>
        <a:bodyPr/>
        <a:lstStyle/>
        <a:p>
          <a:endParaRPr lang="nl-NL" b="0" i="0"/>
        </a:p>
      </dgm:t>
    </dgm:pt>
    <dgm:pt modelId="{E7B3B79A-9777-4D61-BA42-DA1BA442A262}">
      <dgm:prSet custT="1"/>
      <dgm:spPr/>
      <dgm:t>
        <a:bodyPr/>
        <a:lstStyle/>
        <a:p>
          <a:pPr algn="ctr" rtl="0"/>
          <a:r>
            <a:rPr lang="nl-NL" sz="2100" b="0" i="0" dirty="0" smtClean="0"/>
            <a:t>Keelholte</a:t>
          </a:r>
          <a:endParaRPr lang="nl-NL" sz="2100" b="0" i="0" dirty="0"/>
        </a:p>
      </dgm:t>
    </dgm:pt>
    <dgm:pt modelId="{4E15092E-9507-43CB-815F-C4338188531A}" type="parTrans" cxnId="{6808D72B-96BC-4FE9-B5E0-04A1C96125EF}">
      <dgm:prSet/>
      <dgm:spPr/>
      <dgm:t>
        <a:bodyPr/>
        <a:lstStyle/>
        <a:p>
          <a:endParaRPr lang="nl-NL" b="0" i="0"/>
        </a:p>
      </dgm:t>
    </dgm:pt>
    <dgm:pt modelId="{035F878A-AE79-423C-9DBB-83CA772D1DC2}" type="sibTrans" cxnId="{6808D72B-96BC-4FE9-B5E0-04A1C96125EF}">
      <dgm:prSet/>
      <dgm:spPr/>
      <dgm:t>
        <a:bodyPr/>
        <a:lstStyle/>
        <a:p>
          <a:endParaRPr lang="nl-NL" b="0" i="0"/>
        </a:p>
      </dgm:t>
    </dgm:pt>
    <dgm:pt modelId="{37222C64-6286-464F-9CF2-967ED08C601C}">
      <dgm:prSet custT="1"/>
      <dgm:spPr/>
      <dgm:t>
        <a:bodyPr/>
        <a:lstStyle/>
        <a:p>
          <a:pPr algn="ctr" rtl="0"/>
          <a:r>
            <a:rPr lang="nl-NL" sz="2100" b="0" i="0" dirty="0" smtClean="0"/>
            <a:t>Mondholte</a:t>
          </a:r>
          <a:endParaRPr lang="nl-NL" sz="2100" b="0" i="0" dirty="0"/>
        </a:p>
      </dgm:t>
    </dgm:pt>
    <dgm:pt modelId="{754EF677-CE0A-4004-909F-49D1C87AA30B}" type="parTrans" cxnId="{1C92C18B-720D-49D0-81A2-28AD6F7930CB}">
      <dgm:prSet/>
      <dgm:spPr/>
      <dgm:t>
        <a:bodyPr/>
        <a:lstStyle/>
        <a:p>
          <a:endParaRPr lang="nl-NL" b="0" i="0"/>
        </a:p>
      </dgm:t>
    </dgm:pt>
    <dgm:pt modelId="{166F92A3-60ED-4A44-A687-52A589118CAA}" type="sibTrans" cxnId="{1C92C18B-720D-49D0-81A2-28AD6F7930CB}">
      <dgm:prSet/>
      <dgm:spPr/>
      <dgm:t>
        <a:bodyPr/>
        <a:lstStyle/>
        <a:p>
          <a:endParaRPr lang="nl-NL" b="0" i="0"/>
        </a:p>
      </dgm:t>
    </dgm:pt>
    <dgm:pt modelId="{711845CB-E732-4BE1-8CEC-6AB08128461F}">
      <dgm:prSet custT="1"/>
      <dgm:spPr/>
      <dgm:t>
        <a:bodyPr/>
        <a:lstStyle/>
        <a:p>
          <a:pPr algn="ctr" rtl="0"/>
          <a:r>
            <a:rPr lang="nl-NL" sz="2100" b="0" i="0" dirty="0" err="1" smtClean="0"/>
            <a:t>Strotteklepje</a:t>
          </a:r>
          <a:endParaRPr lang="nl-NL" sz="2100" b="0" i="0" dirty="0"/>
        </a:p>
      </dgm:t>
    </dgm:pt>
    <dgm:pt modelId="{43739D16-BE85-47FD-9FFF-6F44A6F6B23A}" type="parTrans" cxnId="{8E6D7A02-9950-41A6-9C55-7D017D5B9365}">
      <dgm:prSet/>
      <dgm:spPr/>
      <dgm:t>
        <a:bodyPr/>
        <a:lstStyle/>
        <a:p>
          <a:endParaRPr lang="nl-NL" b="0" i="0"/>
        </a:p>
      </dgm:t>
    </dgm:pt>
    <dgm:pt modelId="{AF155C1D-C409-4F73-BD43-4378992C4040}" type="sibTrans" cxnId="{8E6D7A02-9950-41A6-9C55-7D017D5B9365}">
      <dgm:prSet/>
      <dgm:spPr/>
      <dgm:t>
        <a:bodyPr/>
        <a:lstStyle/>
        <a:p>
          <a:endParaRPr lang="nl-NL" b="0" i="0"/>
        </a:p>
      </dgm:t>
    </dgm:pt>
    <dgm:pt modelId="{F44E2CD2-B627-4A2D-9A9D-7BCF111F794C}">
      <dgm:prSet custT="1"/>
      <dgm:spPr/>
      <dgm:t>
        <a:bodyPr/>
        <a:lstStyle/>
        <a:p>
          <a:pPr algn="ctr" rtl="0"/>
          <a:r>
            <a:rPr lang="nl-NL" sz="2100" b="0" i="0" dirty="0" smtClean="0"/>
            <a:t>Luchtpijp</a:t>
          </a:r>
          <a:endParaRPr lang="nl-NL" sz="2100" b="0" i="0" dirty="0"/>
        </a:p>
      </dgm:t>
    </dgm:pt>
    <dgm:pt modelId="{EA2EBF67-C7B3-46B2-9870-152B30253710}" type="parTrans" cxnId="{43D2D18B-0459-4465-BB46-97EA1BA30306}">
      <dgm:prSet/>
      <dgm:spPr/>
      <dgm:t>
        <a:bodyPr/>
        <a:lstStyle/>
        <a:p>
          <a:endParaRPr lang="nl-NL" b="0" i="0"/>
        </a:p>
      </dgm:t>
    </dgm:pt>
    <dgm:pt modelId="{7200049E-509B-47CB-BE56-291923B3C6F5}" type="sibTrans" cxnId="{43D2D18B-0459-4465-BB46-97EA1BA30306}">
      <dgm:prSet/>
      <dgm:spPr/>
      <dgm:t>
        <a:bodyPr/>
        <a:lstStyle/>
        <a:p>
          <a:endParaRPr lang="nl-NL" b="0" i="0"/>
        </a:p>
      </dgm:t>
    </dgm:pt>
    <dgm:pt modelId="{895663A2-5E96-4C5B-9D5C-DD616E7267BB}" type="pres">
      <dgm:prSet presAssocID="{DD96AFDB-1DF2-4021-99D6-0E5AD5DB09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865D04C-9010-4D85-BE6B-CA722CF51CAD}" type="pres">
      <dgm:prSet presAssocID="{7E38CACE-9E59-4EFE-A042-6CF58C78712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136F185-3581-4C73-8C16-5EB3991E61E2}" type="pres">
      <dgm:prSet presAssocID="{67EBAEF6-553C-47B2-937E-0FAF6A76E2C8}" presName="spacer" presStyleCnt="0"/>
      <dgm:spPr/>
    </dgm:pt>
    <dgm:pt modelId="{FED21CD2-4C3B-4BE5-8DEA-99BE35DA069A}" type="pres">
      <dgm:prSet presAssocID="{48C9CA8E-800A-4F11-B120-B2A8B96699E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721C3A0-254D-4A3C-8D28-E109D7CAB705}" type="pres">
      <dgm:prSet presAssocID="{D2F018DF-449D-41BD-BC59-D7957290CAC5}" presName="spacer" presStyleCnt="0"/>
      <dgm:spPr/>
    </dgm:pt>
    <dgm:pt modelId="{2B59DA36-0690-41F3-A5DE-CADCABAFE682}" type="pres">
      <dgm:prSet presAssocID="{37222C64-6286-464F-9CF2-967ED08C601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CD222D1-626A-4F74-8177-31CCC2C25178}" type="pres">
      <dgm:prSet presAssocID="{166F92A3-60ED-4A44-A687-52A589118CAA}" presName="spacer" presStyleCnt="0"/>
      <dgm:spPr/>
    </dgm:pt>
    <dgm:pt modelId="{C9B610AF-09DA-4BBE-A3CE-721BDFA5109E}" type="pres">
      <dgm:prSet presAssocID="{E7B3B79A-9777-4D61-BA42-DA1BA442A26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5E012C5-A930-46CC-91FF-5B7741CA364D}" type="pres">
      <dgm:prSet presAssocID="{035F878A-AE79-423C-9DBB-83CA772D1DC2}" presName="spacer" presStyleCnt="0"/>
      <dgm:spPr/>
    </dgm:pt>
    <dgm:pt modelId="{49D49751-333C-48B8-A431-9DE860EFCDD4}" type="pres">
      <dgm:prSet presAssocID="{711845CB-E732-4BE1-8CEC-6AB08128461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D4D9548-A5E7-4D16-ADED-C6C6DE045459}" type="pres">
      <dgm:prSet presAssocID="{AF155C1D-C409-4F73-BD43-4378992C4040}" presName="spacer" presStyleCnt="0"/>
      <dgm:spPr/>
    </dgm:pt>
    <dgm:pt modelId="{46AC6FF6-B1AA-4525-8B7D-3B1CC71F6D6D}" type="pres">
      <dgm:prSet presAssocID="{F44E2CD2-B627-4A2D-9A9D-7BCF111F794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E6D7A02-9950-41A6-9C55-7D017D5B9365}" srcId="{DD96AFDB-1DF2-4021-99D6-0E5AD5DB098D}" destId="{711845CB-E732-4BE1-8CEC-6AB08128461F}" srcOrd="4" destOrd="0" parTransId="{43739D16-BE85-47FD-9FFF-6F44A6F6B23A}" sibTransId="{AF155C1D-C409-4F73-BD43-4378992C4040}"/>
    <dgm:cxn modelId="{6808D72B-96BC-4FE9-B5E0-04A1C96125EF}" srcId="{DD96AFDB-1DF2-4021-99D6-0E5AD5DB098D}" destId="{E7B3B79A-9777-4D61-BA42-DA1BA442A262}" srcOrd="3" destOrd="0" parTransId="{4E15092E-9507-43CB-815F-C4338188531A}" sibTransId="{035F878A-AE79-423C-9DBB-83CA772D1DC2}"/>
    <dgm:cxn modelId="{3C78BBB2-85B8-4FC4-9C22-49FF34A2A4F3}" type="presOf" srcId="{48C9CA8E-800A-4F11-B120-B2A8B96699E9}" destId="{FED21CD2-4C3B-4BE5-8DEA-99BE35DA069A}" srcOrd="0" destOrd="0" presId="urn:microsoft.com/office/officeart/2005/8/layout/vList2"/>
    <dgm:cxn modelId="{6913B649-A737-4484-9459-34F3D870E271}" type="presOf" srcId="{711845CB-E732-4BE1-8CEC-6AB08128461F}" destId="{49D49751-333C-48B8-A431-9DE860EFCDD4}" srcOrd="0" destOrd="0" presId="urn:microsoft.com/office/officeart/2005/8/layout/vList2"/>
    <dgm:cxn modelId="{43D2D18B-0459-4465-BB46-97EA1BA30306}" srcId="{DD96AFDB-1DF2-4021-99D6-0E5AD5DB098D}" destId="{F44E2CD2-B627-4A2D-9A9D-7BCF111F794C}" srcOrd="5" destOrd="0" parTransId="{EA2EBF67-C7B3-46B2-9870-152B30253710}" sibTransId="{7200049E-509B-47CB-BE56-291923B3C6F5}"/>
    <dgm:cxn modelId="{E44EE20B-770E-4E7E-966D-0430A594496B}" type="presOf" srcId="{DD96AFDB-1DF2-4021-99D6-0E5AD5DB098D}" destId="{895663A2-5E96-4C5B-9D5C-DD616E7267BB}" srcOrd="0" destOrd="0" presId="urn:microsoft.com/office/officeart/2005/8/layout/vList2"/>
    <dgm:cxn modelId="{78D40008-80BB-40AF-90F3-DE4576F4DC30}" type="presOf" srcId="{7E38CACE-9E59-4EFE-A042-6CF58C787124}" destId="{E865D04C-9010-4D85-BE6B-CA722CF51CAD}" srcOrd="0" destOrd="0" presId="urn:microsoft.com/office/officeart/2005/8/layout/vList2"/>
    <dgm:cxn modelId="{1C92C18B-720D-49D0-81A2-28AD6F7930CB}" srcId="{DD96AFDB-1DF2-4021-99D6-0E5AD5DB098D}" destId="{37222C64-6286-464F-9CF2-967ED08C601C}" srcOrd="2" destOrd="0" parTransId="{754EF677-CE0A-4004-909F-49D1C87AA30B}" sibTransId="{166F92A3-60ED-4A44-A687-52A589118CAA}"/>
    <dgm:cxn modelId="{8D4ED068-167F-4F22-8737-641C04E462BE}" type="presOf" srcId="{37222C64-6286-464F-9CF2-967ED08C601C}" destId="{2B59DA36-0690-41F3-A5DE-CADCABAFE682}" srcOrd="0" destOrd="0" presId="urn:microsoft.com/office/officeart/2005/8/layout/vList2"/>
    <dgm:cxn modelId="{7A5E452A-F331-4D29-BBDE-DBFD204E9F7B}" srcId="{DD96AFDB-1DF2-4021-99D6-0E5AD5DB098D}" destId="{7E38CACE-9E59-4EFE-A042-6CF58C787124}" srcOrd="0" destOrd="0" parTransId="{F42B8CB6-36A2-4CCC-A5BC-77834906E8CF}" sibTransId="{67EBAEF6-553C-47B2-937E-0FAF6A76E2C8}"/>
    <dgm:cxn modelId="{EC77F07A-AB35-4468-8C31-8EDB5D79FDBE}" srcId="{DD96AFDB-1DF2-4021-99D6-0E5AD5DB098D}" destId="{48C9CA8E-800A-4F11-B120-B2A8B96699E9}" srcOrd="1" destOrd="0" parTransId="{F7807869-BA8E-4C00-8B4C-3D3C4D673E0C}" sibTransId="{D2F018DF-449D-41BD-BC59-D7957290CAC5}"/>
    <dgm:cxn modelId="{0C2FD141-FE12-4A19-B52E-64D4965A7761}" type="presOf" srcId="{E7B3B79A-9777-4D61-BA42-DA1BA442A262}" destId="{C9B610AF-09DA-4BBE-A3CE-721BDFA5109E}" srcOrd="0" destOrd="0" presId="urn:microsoft.com/office/officeart/2005/8/layout/vList2"/>
    <dgm:cxn modelId="{D085AA34-18DA-4879-B192-D32D534E39B6}" type="presOf" srcId="{F44E2CD2-B627-4A2D-9A9D-7BCF111F794C}" destId="{46AC6FF6-B1AA-4525-8B7D-3B1CC71F6D6D}" srcOrd="0" destOrd="0" presId="urn:microsoft.com/office/officeart/2005/8/layout/vList2"/>
    <dgm:cxn modelId="{3B641C4E-661A-4868-9276-0AD0971D07F1}" type="presParOf" srcId="{895663A2-5E96-4C5B-9D5C-DD616E7267BB}" destId="{E865D04C-9010-4D85-BE6B-CA722CF51CAD}" srcOrd="0" destOrd="0" presId="urn:microsoft.com/office/officeart/2005/8/layout/vList2"/>
    <dgm:cxn modelId="{31853234-D88B-4422-9298-89EF2F896303}" type="presParOf" srcId="{895663A2-5E96-4C5B-9D5C-DD616E7267BB}" destId="{D136F185-3581-4C73-8C16-5EB3991E61E2}" srcOrd="1" destOrd="0" presId="urn:microsoft.com/office/officeart/2005/8/layout/vList2"/>
    <dgm:cxn modelId="{15A7FE68-3627-4661-B4C2-50FEF590FAD5}" type="presParOf" srcId="{895663A2-5E96-4C5B-9D5C-DD616E7267BB}" destId="{FED21CD2-4C3B-4BE5-8DEA-99BE35DA069A}" srcOrd="2" destOrd="0" presId="urn:microsoft.com/office/officeart/2005/8/layout/vList2"/>
    <dgm:cxn modelId="{15BCDA27-FA4E-4A11-A30D-8104D93180E4}" type="presParOf" srcId="{895663A2-5E96-4C5B-9D5C-DD616E7267BB}" destId="{7721C3A0-254D-4A3C-8D28-E109D7CAB705}" srcOrd="3" destOrd="0" presId="urn:microsoft.com/office/officeart/2005/8/layout/vList2"/>
    <dgm:cxn modelId="{CAD832E3-1D64-4ABB-B4C5-088C4F5CD878}" type="presParOf" srcId="{895663A2-5E96-4C5B-9D5C-DD616E7267BB}" destId="{2B59DA36-0690-41F3-A5DE-CADCABAFE682}" srcOrd="4" destOrd="0" presId="urn:microsoft.com/office/officeart/2005/8/layout/vList2"/>
    <dgm:cxn modelId="{C2CEBC72-5108-4982-88F5-BD1E9901ADAE}" type="presParOf" srcId="{895663A2-5E96-4C5B-9D5C-DD616E7267BB}" destId="{7CD222D1-626A-4F74-8177-31CCC2C25178}" srcOrd="5" destOrd="0" presId="urn:microsoft.com/office/officeart/2005/8/layout/vList2"/>
    <dgm:cxn modelId="{FCF4ED83-3718-4ED0-9335-962CFB1F49AD}" type="presParOf" srcId="{895663A2-5E96-4C5B-9D5C-DD616E7267BB}" destId="{C9B610AF-09DA-4BBE-A3CE-721BDFA5109E}" srcOrd="6" destOrd="0" presId="urn:microsoft.com/office/officeart/2005/8/layout/vList2"/>
    <dgm:cxn modelId="{437C9DFA-3129-46D1-9FC6-32ED83C31D63}" type="presParOf" srcId="{895663A2-5E96-4C5B-9D5C-DD616E7267BB}" destId="{05E012C5-A930-46CC-91FF-5B7741CA364D}" srcOrd="7" destOrd="0" presId="urn:microsoft.com/office/officeart/2005/8/layout/vList2"/>
    <dgm:cxn modelId="{FFA06810-46CD-4BDD-AA81-CD712F2CB0A9}" type="presParOf" srcId="{895663A2-5E96-4C5B-9D5C-DD616E7267BB}" destId="{49D49751-333C-48B8-A431-9DE860EFCDD4}" srcOrd="8" destOrd="0" presId="urn:microsoft.com/office/officeart/2005/8/layout/vList2"/>
    <dgm:cxn modelId="{E429D0A5-2811-4FDE-B23B-C92075089262}" type="presParOf" srcId="{895663A2-5E96-4C5B-9D5C-DD616E7267BB}" destId="{9D4D9548-A5E7-4D16-ADED-C6C6DE045459}" srcOrd="9" destOrd="0" presId="urn:microsoft.com/office/officeart/2005/8/layout/vList2"/>
    <dgm:cxn modelId="{717A153B-3674-41A2-BFAD-6B28D37FF1A3}" type="presParOf" srcId="{895663A2-5E96-4C5B-9D5C-DD616E7267BB}" destId="{46AC6FF6-B1AA-4525-8B7D-3B1CC71F6D6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392819-14EF-4259-A8CD-314EDF9C3A7C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C15EFEF4-1F42-4F6D-8ADB-6E27AC9CFFC8}">
      <dgm:prSet/>
      <dgm:spPr/>
      <dgm:t>
        <a:bodyPr/>
        <a:lstStyle/>
        <a:p>
          <a:pPr algn="ctr" rtl="0"/>
          <a:r>
            <a:rPr lang="nl-NL" smtClean="0"/>
            <a:t>Neusholte - neusslijmvlies</a:t>
          </a:r>
          <a:endParaRPr lang="nl-NL"/>
        </a:p>
      </dgm:t>
    </dgm:pt>
    <dgm:pt modelId="{BA443658-AF6F-470F-BB3E-345DC097495A}" type="parTrans" cxnId="{80175C88-2416-41F0-9094-4D834169B420}">
      <dgm:prSet/>
      <dgm:spPr/>
      <dgm:t>
        <a:bodyPr/>
        <a:lstStyle/>
        <a:p>
          <a:endParaRPr lang="nl-NL"/>
        </a:p>
      </dgm:t>
    </dgm:pt>
    <dgm:pt modelId="{04E654A4-CD0A-4829-AD1D-893E0E57DEF2}" type="sibTrans" cxnId="{80175C88-2416-41F0-9094-4D834169B420}">
      <dgm:prSet/>
      <dgm:spPr/>
      <dgm:t>
        <a:bodyPr/>
        <a:lstStyle/>
        <a:p>
          <a:endParaRPr lang="nl-NL"/>
        </a:p>
      </dgm:t>
    </dgm:pt>
    <dgm:pt modelId="{B5504094-9034-4869-AA9E-C51E8F5AD7D0}" type="pres">
      <dgm:prSet presAssocID="{4A392819-14EF-4259-A8CD-314EDF9C3A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C051276-24F2-4ED0-BB5D-C15BE9A055D2}" type="pres">
      <dgm:prSet presAssocID="{C15EFEF4-1F42-4F6D-8ADB-6E27AC9CFF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E63BC9F-13E1-4233-9676-001E9FDC6E0A}" type="presOf" srcId="{4A392819-14EF-4259-A8CD-314EDF9C3A7C}" destId="{B5504094-9034-4869-AA9E-C51E8F5AD7D0}" srcOrd="0" destOrd="0" presId="urn:microsoft.com/office/officeart/2005/8/layout/vList2"/>
    <dgm:cxn modelId="{80175C88-2416-41F0-9094-4D834169B420}" srcId="{4A392819-14EF-4259-A8CD-314EDF9C3A7C}" destId="{C15EFEF4-1F42-4F6D-8ADB-6E27AC9CFFC8}" srcOrd="0" destOrd="0" parTransId="{BA443658-AF6F-470F-BB3E-345DC097495A}" sibTransId="{04E654A4-CD0A-4829-AD1D-893E0E57DEF2}"/>
    <dgm:cxn modelId="{BD2B50E6-B3B9-4BE5-963E-FD98FBEBD89B}" type="presOf" srcId="{C15EFEF4-1F42-4F6D-8ADB-6E27AC9CFFC8}" destId="{5C051276-24F2-4ED0-BB5D-C15BE9A055D2}" srcOrd="0" destOrd="0" presId="urn:microsoft.com/office/officeart/2005/8/layout/vList2"/>
    <dgm:cxn modelId="{5339A25A-6AB4-47D8-8D08-3D9493269952}" type="presParOf" srcId="{B5504094-9034-4869-AA9E-C51E8F5AD7D0}" destId="{5C051276-24F2-4ED0-BB5D-C15BE9A055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E76FD5-60CE-4DCB-9F89-58C99C35952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8BC04C44-37FB-43C8-8F0A-CC20F1B51D5A}">
      <dgm:prSet/>
      <dgm:spPr/>
      <dgm:t>
        <a:bodyPr/>
        <a:lstStyle/>
        <a:p>
          <a:pPr rtl="0"/>
          <a:r>
            <a:rPr lang="nl-NL" smtClean="0"/>
            <a:t>Neusslijmvlies met groot oppervlak</a:t>
          </a:r>
          <a:endParaRPr lang="nl-NL"/>
        </a:p>
      </dgm:t>
    </dgm:pt>
    <dgm:pt modelId="{9CC4C3B0-37F6-4EAE-BCB5-BB4269CB1737}" type="parTrans" cxnId="{3AE4B174-5A52-40CE-A264-F8DA7D0974FC}">
      <dgm:prSet/>
      <dgm:spPr/>
      <dgm:t>
        <a:bodyPr/>
        <a:lstStyle/>
        <a:p>
          <a:endParaRPr lang="nl-NL"/>
        </a:p>
      </dgm:t>
    </dgm:pt>
    <dgm:pt modelId="{633EEF62-2F7B-46DA-A9A4-B1C39E89F16A}" type="sibTrans" cxnId="{3AE4B174-5A52-40CE-A264-F8DA7D0974FC}">
      <dgm:prSet/>
      <dgm:spPr/>
      <dgm:t>
        <a:bodyPr/>
        <a:lstStyle/>
        <a:p>
          <a:endParaRPr lang="nl-NL"/>
        </a:p>
      </dgm:t>
    </dgm:pt>
    <dgm:pt modelId="{CB51D597-8F69-47D5-A2D2-F8414EC91530}">
      <dgm:prSet/>
      <dgm:spPr/>
      <dgm:t>
        <a:bodyPr/>
        <a:lstStyle/>
        <a:p>
          <a:pPr rtl="0"/>
          <a:r>
            <a:rPr lang="nl-NL" smtClean="0"/>
            <a:t>Voordelen van ademhaling via de neus?</a:t>
          </a:r>
          <a:endParaRPr lang="nl-NL"/>
        </a:p>
      </dgm:t>
    </dgm:pt>
    <dgm:pt modelId="{1F9EE095-C29D-4F73-B29F-0D0572B5FEB4}" type="parTrans" cxnId="{7194A8DD-6B82-440F-A47D-542131F281F9}">
      <dgm:prSet/>
      <dgm:spPr/>
      <dgm:t>
        <a:bodyPr/>
        <a:lstStyle/>
        <a:p>
          <a:endParaRPr lang="nl-NL"/>
        </a:p>
      </dgm:t>
    </dgm:pt>
    <dgm:pt modelId="{685F26A3-5299-45F6-B764-D064DBEEBC3B}" type="sibTrans" cxnId="{7194A8DD-6B82-440F-A47D-542131F281F9}">
      <dgm:prSet/>
      <dgm:spPr/>
      <dgm:t>
        <a:bodyPr/>
        <a:lstStyle/>
        <a:p>
          <a:endParaRPr lang="nl-NL"/>
        </a:p>
      </dgm:t>
    </dgm:pt>
    <dgm:pt modelId="{916DD6A6-BDC5-45C7-8D9D-9DC006FBC327}" type="pres">
      <dgm:prSet presAssocID="{18E76FD5-60CE-4DCB-9F89-58C99C3595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564C6EB-116D-4287-BA86-56E8DF4C9379}" type="pres">
      <dgm:prSet presAssocID="{8BC04C44-37FB-43C8-8F0A-CC20F1B51D5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23A4260-E60B-4F9F-B770-45A743751E78}" type="pres">
      <dgm:prSet presAssocID="{633EEF62-2F7B-46DA-A9A4-B1C39E89F16A}" presName="spacer" presStyleCnt="0"/>
      <dgm:spPr/>
    </dgm:pt>
    <dgm:pt modelId="{60647237-272A-4BAD-A8C5-5E89D0B1143C}" type="pres">
      <dgm:prSet presAssocID="{CB51D597-8F69-47D5-A2D2-F8414EC9153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194A8DD-6B82-440F-A47D-542131F281F9}" srcId="{18E76FD5-60CE-4DCB-9F89-58C99C359525}" destId="{CB51D597-8F69-47D5-A2D2-F8414EC91530}" srcOrd="1" destOrd="0" parTransId="{1F9EE095-C29D-4F73-B29F-0D0572B5FEB4}" sibTransId="{685F26A3-5299-45F6-B764-D064DBEEBC3B}"/>
    <dgm:cxn modelId="{9839E4EC-F2C2-4333-AFC0-B3CDB28B82D6}" type="presOf" srcId="{18E76FD5-60CE-4DCB-9F89-58C99C359525}" destId="{916DD6A6-BDC5-45C7-8D9D-9DC006FBC327}" srcOrd="0" destOrd="0" presId="urn:microsoft.com/office/officeart/2005/8/layout/vList2"/>
    <dgm:cxn modelId="{E958BDBA-B286-4B8B-B7D5-62C7E9255650}" type="presOf" srcId="{CB51D597-8F69-47D5-A2D2-F8414EC91530}" destId="{60647237-272A-4BAD-A8C5-5E89D0B1143C}" srcOrd="0" destOrd="0" presId="urn:microsoft.com/office/officeart/2005/8/layout/vList2"/>
    <dgm:cxn modelId="{3AE4B174-5A52-40CE-A264-F8DA7D0974FC}" srcId="{18E76FD5-60CE-4DCB-9F89-58C99C359525}" destId="{8BC04C44-37FB-43C8-8F0A-CC20F1B51D5A}" srcOrd="0" destOrd="0" parTransId="{9CC4C3B0-37F6-4EAE-BCB5-BB4269CB1737}" sibTransId="{633EEF62-2F7B-46DA-A9A4-B1C39E89F16A}"/>
    <dgm:cxn modelId="{AAA61B34-0A19-4C66-AAEC-AA3361A5652A}" type="presOf" srcId="{8BC04C44-37FB-43C8-8F0A-CC20F1B51D5A}" destId="{6564C6EB-116D-4287-BA86-56E8DF4C9379}" srcOrd="0" destOrd="0" presId="urn:microsoft.com/office/officeart/2005/8/layout/vList2"/>
    <dgm:cxn modelId="{8286C268-842B-4948-B89B-097F6CF9B876}" type="presParOf" srcId="{916DD6A6-BDC5-45C7-8D9D-9DC006FBC327}" destId="{6564C6EB-116D-4287-BA86-56E8DF4C9379}" srcOrd="0" destOrd="0" presId="urn:microsoft.com/office/officeart/2005/8/layout/vList2"/>
    <dgm:cxn modelId="{4CAF5126-F2D9-4DC1-B83E-2425D51910F7}" type="presParOf" srcId="{916DD6A6-BDC5-45C7-8D9D-9DC006FBC327}" destId="{023A4260-E60B-4F9F-B770-45A743751E78}" srcOrd="1" destOrd="0" presId="urn:microsoft.com/office/officeart/2005/8/layout/vList2"/>
    <dgm:cxn modelId="{D760C82C-017E-41AD-B062-1C89A8325D85}" type="presParOf" srcId="{916DD6A6-BDC5-45C7-8D9D-9DC006FBC327}" destId="{60647237-272A-4BAD-A8C5-5E89D0B1143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FF3453-3089-4320-99EF-4CBC15A0D46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C2F74F19-6CF5-40FE-A649-E932ACF56A76}">
      <dgm:prSet/>
      <dgm:spPr/>
      <dgm:t>
        <a:bodyPr/>
        <a:lstStyle/>
        <a:p>
          <a:pPr algn="ctr" rtl="0"/>
          <a:r>
            <a:rPr lang="nl-NL" smtClean="0"/>
            <a:t>Voordelen neusademhaling</a:t>
          </a:r>
          <a:endParaRPr lang="nl-NL"/>
        </a:p>
      </dgm:t>
    </dgm:pt>
    <dgm:pt modelId="{73D5D882-6796-427D-A3F2-1A0470AB976D}" type="parTrans" cxnId="{7E28673D-9065-4A73-9C38-92D832B93716}">
      <dgm:prSet/>
      <dgm:spPr/>
      <dgm:t>
        <a:bodyPr/>
        <a:lstStyle/>
        <a:p>
          <a:endParaRPr lang="nl-NL"/>
        </a:p>
      </dgm:t>
    </dgm:pt>
    <dgm:pt modelId="{1900B46D-76EE-4979-8C4B-401D4FF07D3D}" type="sibTrans" cxnId="{7E28673D-9065-4A73-9C38-92D832B93716}">
      <dgm:prSet/>
      <dgm:spPr/>
      <dgm:t>
        <a:bodyPr/>
        <a:lstStyle/>
        <a:p>
          <a:endParaRPr lang="nl-NL"/>
        </a:p>
      </dgm:t>
    </dgm:pt>
    <dgm:pt modelId="{A82C9FA5-E4AB-4454-BCAD-4FCBAA6579A7}" type="pres">
      <dgm:prSet presAssocID="{EBFF3453-3089-4320-99EF-4CBC15A0D4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ADEFCEB-EA69-48A0-B265-02E8A071AADF}" type="pres">
      <dgm:prSet presAssocID="{C2F74F19-6CF5-40FE-A649-E932ACF56A7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E28673D-9065-4A73-9C38-92D832B93716}" srcId="{EBFF3453-3089-4320-99EF-4CBC15A0D468}" destId="{C2F74F19-6CF5-40FE-A649-E932ACF56A76}" srcOrd="0" destOrd="0" parTransId="{73D5D882-6796-427D-A3F2-1A0470AB976D}" sibTransId="{1900B46D-76EE-4979-8C4B-401D4FF07D3D}"/>
    <dgm:cxn modelId="{1D75386B-1B98-4B20-BAF0-26A3E8378C6D}" type="presOf" srcId="{C2F74F19-6CF5-40FE-A649-E932ACF56A76}" destId="{DADEFCEB-EA69-48A0-B265-02E8A071AADF}" srcOrd="0" destOrd="0" presId="urn:microsoft.com/office/officeart/2005/8/layout/vList2"/>
    <dgm:cxn modelId="{26006CB4-90C7-4F62-A6E6-0F39FFF31E11}" type="presOf" srcId="{EBFF3453-3089-4320-99EF-4CBC15A0D468}" destId="{A82C9FA5-E4AB-4454-BCAD-4FCBAA6579A7}" srcOrd="0" destOrd="0" presId="urn:microsoft.com/office/officeart/2005/8/layout/vList2"/>
    <dgm:cxn modelId="{C80462F8-41A6-4866-9D1F-9EF93B5B0CE7}" type="presParOf" srcId="{A82C9FA5-E4AB-4454-BCAD-4FCBAA6579A7}" destId="{DADEFCEB-EA69-48A0-B265-02E8A071AA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96AFDB-1DF2-4021-99D6-0E5AD5DB098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E3F4EED-AAAD-4388-A7EA-505BDBA1B723}">
      <dgm:prSet custT="1"/>
      <dgm:spPr/>
      <dgm:t>
        <a:bodyPr/>
        <a:lstStyle/>
        <a:p>
          <a:pPr algn="ctr" rtl="0"/>
          <a:r>
            <a:rPr lang="nl-NL" sz="2100" b="1" dirty="0" smtClean="0"/>
            <a:t>2. </a:t>
          </a:r>
          <a:r>
            <a:rPr lang="nl-NL" sz="2100" b="0" dirty="0" smtClean="0"/>
            <a:t>Slijmvlies verwarmt lucht en maakt deze vochtig</a:t>
          </a:r>
          <a:endParaRPr lang="nl-NL" sz="2100" b="0" dirty="0"/>
        </a:p>
      </dgm:t>
    </dgm:pt>
    <dgm:pt modelId="{8AB5503A-95A3-43FC-9D1B-70E8D1B4CED9}" type="parTrans" cxnId="{30A958CA-C5FD-4303-9C54-CF975F011028}">
      <dgm:prSet/>
      <dgm:spPr/>
      <dgm:t>
        <a:bodyPr/>
        <a:lstStyle/>
        <a:p>
          <a:pPr algn="ctr"/>
          <a:endParaRPr lang="nl-NL" sz="2100" b="1"/>
        </a:p>
      </dgm:t>
    </dgm:pt>
    <dgm:pt modelId="{34CB7D05-0A48-4A1A-9894-19E5C1BA764D}" type="sibTrans" cxnId="{30A958CA-C5FD-4303-9C54-CF975F011028}">
      <dgm:prSet/>
      <dgm:spPr/>
      <dgm:t>
        <a:bodyPr/>
        <a:lstStyle/>
        <a:p>
          <a:pPr algn="ctr"/>
          <a:endParaRPr lang="nl-NL" sz="2100" b="1"/>
        </a:p>
      </dgm:t>
    </dgm:pt>
    <dgm:pt modelId="{0C60A08F-D5A5-49A6-AA2D-ECD13CD168FE}">
      <dgm:prSet custT="1"/>
      <dgm:spPr/>
      <dgm:t>
        <a:bodyPr/>
        <a:lstStyle/>
        <a:p>
          <a:pPr algn="ctr" rtl="0"/>
          <a:r>
            <a:rPr lang="nl-NL" sz="2100" b="1" dirty="0" smtClean="0"/>
            <a:t>3. </a:t>
          </a:r>
          <a:r>
            <a:rPr lang="nl-NL" sz="2100" b="0" dirty="0" smtClean="0"/>
            <a:t>Slijm vangt fijn stof en ziektekiemen op en vervoert dat met trilharen naar de keelholte</a:t>
          </a:r>
          <a:endParaRPr lang="nl-NL" sz="2100" b="0" dirty="0"/>
        </a:p>
      </dgm:t>
    </dgm:pt>
    <dgm:pt modelId="{8E8897A2-6C38-4514-B5A7-F607F87E563C}" type="parTrans" cxnId="{2719011F-E4CC-4AE8-A5B1-FB9153D51498}">
      <dgm:prSet/>
      <dgm:spPr/>
      <dgm:t>
        <a:bodyPr/>
        <a:lstStyle/>
        <a:p>
          <a:pPr algn="ctr"/>
          <a:endParaRPr lang="nl-NL" sz="2100" b="1"/>
        </a:p>
      </dgm:t>
    </dgm:pt>
    <dgm:pt modelId="{E9F81603-B13F-44A8-AB34-5962900D3F6B}" type="sibTrans" cxnId="{2719011F-E4CC-4AE8-A5B1-FB9153D51498}">
      <dgm:prSet/>
      <dgm:spPr/>
      <dgm:t>
        <a:bodyPr/>
        <a:lstStyle/>
        <a:p>
          <a:pPr algn="ctr"/>
          <a:endParaRPr lang="nl-NL" sz="2100" b="1"/>
        </a:p>
      </dgm:t>
    </dgm:pt>
    <dgm:pt modelId="{68A2D7E6-3582-46A3-B9F0-E123B84FA948}">
      <dgm:prSet custT="1"/>
      <dgm:spPr/>
      <dgm:t>
        <a:bodyPr/>
        <a:lstStyle/>
        <a:p>
          <a:pPr algn="ctr" rtl="0"/>
          <a:r>
            <a:rPr lang="nl-NL" sz="2100" b="1" dirty="0" smtClean="0"/>
            <a:t>4. </a:t>
          </a:r>
          <a:r>
            <a:rPr lang="nl-NL" sz="2100" b="0" dirty="0" smtClean="0"/>
            <a:t>Reukzintuig waarschuwt voor gevaarlijke stoffen</a:t>
          </a:r>
          <a:endParaRPr lang="nl-NL" sz="2100" b="0" dirty="0"/>
        </a:p>
      </dgm:t>
    </dgm:pt>
    <dgm:pt modelId="{2C1AD5F0-AA07-435D-A62E-EAAA1B6F681A}" type="parTrans" cxnId="{08CEDB9A-6040-4E6E-B864-AD6DF79495D1}">
      <dgm:prSet/>
      <dgm:spPr/>
      <dgm:t>
        <a:bodyPr/>
        <a:lstStyle/>
        <a:p>
          <a:pPr algn="ctr"/>
          <a:endParaRPr lang="nl-NL" sz="2100" b="1"/>
        </a:p>
      </dgm:t>
    </dgm:pt>
    <dgm:pt modelId="{2F4CD4A8-1E3C-4C30-983E-86EEF3DCDEEA}" type="sibTrans" cxnId="{08CEDB9A-6040-4E6E-B864-AD6DF79495D1}">
      <dgm:prSet/>
      <dgm:spPr/>
      <dgm:t>
        <a:bodyPr/>
        <a:lstStyle/>
        <a:p>
          <a:pPr algn="ctr"/>
          <a:endParaRPr lang="nl-NL" sz="2100" b="1"/>
        </a:p>
      </dgm:t>
    </dgm:pt>
    <dgm:pt modelId="{7E38CACE-9E59-4EFE-A042-6CF58C787124}">
      <dgm:prSet custT="1"/>
      <dgm:spPr/>
      <dgm:t>
        <a:bodyPr/>
        <a:lstStyle/>
        <a:p>
          <a:pPr algn="ctr" rtl="0"/>
          <a:r>
            <a:rPr lang="nl-NL" sz="2100" b="1" dirty="0" smtClean="0"/>
            <a:t>1. </a:t>
          </a:r>
          <a:r>
            <a:rPr lang="nl-NL" sz="2100" b="0" dirty="0" smtClean="0"/>
            <a:t>Neusharen vangen grove vuildeeltjes op</a:t>
          </a:r>
          <a:endParaRPr lang="nl-NL" sz="2100" b="0" dirty="0"/>
        </a:p>
      </dgm:t>
    </dgm:pt>
    <dgm:pt modelId="{F42B8CB6-36A2-4CCC-A5BC-77834906E8CF}" type="parTrans" cxnId="{7A5E452A-F331-4D29-BBDE-DBFD204E9F7B}">
      <dgm:prSet/>
      <dgm:spPr/>
      <dgm:t>
        <a:bodyPr/>
        <a:lstStyle/>
        <a:p>
          <a:endParaRPr lang="nl-NL"/>
        </a:p>
      </dgm:t>
    </dgm:pt>
    <dgm:pt modelId="{67EBAEF6-553C-47B2-937E-0FAF6A76E2C8}" type="sibTrans" cxnId="{7A5E452A-F331-4D29-BBDE-DBFD204E9F7B}">
      <dgm:prSet/>
      <dgm:spPr/>
      <dgm:t>
        <a:bodyPr/>
        <a:lstStyle/>
        <a:p>
          <a:endParaRPr lang="nl-NL"/>
        </a:p>
      </dgm:t>
    </dgm:pt>
    <dgm:pt modelId="{895663A2-5E96-4C5B-9D5C-DD616E7267BB}" type="pres">
      <dgm:prSet presAssocID="{DD96AFDB-1DF2-4021-99D6-0E5AD5DB09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865D04C-9010-4D85-BE6B-CA722CF51CAD}" type="pres">
      <dgm:prSet presAssocID="{7E38CACE-9E59-4EFE-A042-6CF58C78712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A8B4843-C7E1-44BD-934A-62588F5CAECD}" type="pres">
      <dgm:prSet presAssocID="{67EBAEF6-553C-47B2-937E-0FAF6A76E2C8}" presName="spacer" presStyleCnt="0"/>
      <dgm:spPr/>
    </dgm:pt>
    <dgm:pt modelId="{9873BEA3-9771-4226-94EE-0E237D89BD95}" type="pres">
      <dgm:prSet presAssocID="{7E3F4EED-AAAD-4388-A7EA-505BDBA1B72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AE218D8-340F-415F-A47C-772CD93EC5B1}" type="pres">
      <dgm:prSet presAssocID="{34CB7D05-0A48-4A1A-9894-19E5C1BA764D}" presName="spacer" presStyleCnt="0"/>
      <dgm:spPr/>
    </dgm:pt>
    <dgm:pt modelId="{A128F32C-4E35-4A5F-B3D8-758B1BF85C76}" type="pres">
      <dgm:prSet presAssocID="{0C60A08F-D5A5-49A6-AA2D-ECD13CD168F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7863B7F-7D88-4941-893B-47994F92AD6D}" type="pres">
      <dgm:prSet presAssocID="{E9F81603-B13F-44A8-AB34-5962900D3F6B}" presName="spacer" presStyleCnt="0"/>
      <dgm:spPr/>
    </dgm:pt>
    <dgm:pt modelId="{4B455C51-E38F-4AE1-8246-6C03199E65C7}" type="pres">
      <dgm:prSet presAssocID="{68A2D7E6-3582-46A3-B9F0-E123B84FA94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8CEDB9A-6040-4E6E-B864-AD6DF79495D1}" srcId="{DD96AFDB-1DF2-4021-99D6-0E5AD5DB098D}" destId="{68A2D7E6-3582-46A3-B9F0-E123B84FA948}" srcOrd="3" destOrd="0" parTransId="{2C1AD5F0-AA07-435D-A62E-EAAA1B6F681A}" sibTransId="{2F4CD4A8-1E3C-4C30-983E-86EEF3DCDEEA}"/>
    <dgm:cxn modelId="{8E5E8D98-9152-4961-971D-37703B13030B}" type="presOf" srcId="{7E38CACE-9E59-4EFE-A042-6CF58C787124}" destId="{E865D04C-9010-4D85-BE6B-CA722CF51CAD}" srcOrd="0" destOrd="0" presId="urn:microsoft.com/office/officeart/2005/8/layout/vList2"/>
    <dgm:cxn modelId="{C288E160-5DDD-4110-A0DA-3AED563CE70D}" type="presOf" srcId="{0C60A08F-D5A5-49A6-AA2D-ECD13CD168FE}" destId="{A128F32C-4E35-4A5F-B3D8-758B1BF85C76}" srcOrd="0" destOrd="0" presId="urn:microsoft.com/office/officeart/2005/8/layout/vList2"/>
    <dgm:cxn modelId="{12001C81-DD4C-46A6-BDFB-12F9A6AFD898}" type="presOf" srcId="{7E3F4EED-AAAD-4388-A7EA-505BDBA1B723}" destId="{9873BEA3-9771-4226-94EE-0E237D89BD95}" srcOrd="0" destOrd="0" presId="urn:microsoft.com/office/officeart/2005/8/layout/vList2"/>
    <dgm:cxn modelId="{30A958CA-C5FD-4303-9C54-CF975F011028}" srcId="{DD96AFDB-1DF2-4021-99D6-0E5AD5DB098D}" destId="{7E3F4EED-AAAD-4388-A7EA-505BDBA1B723}" srcOrd="1" destOrd="0" parTransId="{8AB5503A-95A3-43FC-9D1B-70E8D1B4CED9}" sibTransId="{34CB7D05-0A48-4A1A-9894-19E5C1BA764D}"/>
    <dgm:cxn modelId="{7F143E2D-1D19-4BBE-BBA1-C598E4183022}" type="presOf" srcId="{68A2D7E6-3582-46A3-B9F0-E123B84FA948}" destId="{4B455C51-E38F-4AE1-8246-6C03199E65C7}" srcOrd="0" destOrd="0" presId="urn:microsoft.com/office/officeart/2005/8/layout/vList2"/>
    <dgm:cxn modelId="{2719011F-E4CC-4AE8-A5B1-FB9153D51498}" srcId="{DD96AFDB-1DF2-4021-99D6-0E5AD5DB098D}" destId="{0C60A08F-D5A5-49A6-AA2D-ECD13CD168FE}" srcOrd="2" destOrd="0" parTransId="{8E8897A2-6C38-4514-B5A7-F607F87E563C}" sibTransId="{E9F81603-B13F-44A8-AB34-5962900D3F6B}"/>
    <dgm:cxn modelId="{7A5E452A-F331-4D29-BBDE-DBFD204E9F7B}" srcId="{DD96AFDB-1DF2-4021-99D6-0E5AD5DB098D}" destId="{7E38CACE-9E59-4EFE-A042-6CF58C787124}" srcOrd="0" destOrd="0" parTransId="{F42B8CB6-36A2-4CCC-A5BC-77834906E8CF}" sibTransId="{67EBAEF6-553C-47B2-937E-0FAF6A76E2C8}"/>
    <dgm:cxn modelId="{BF412D18-A931-43FD-B2FC-ACDA62D57923}" type="presOf" srcId="{DD96AFDB-1DF2-4021-99D6-0E5AD5DB098D}" destId="{895663A2-5E96-4C5B-9D5C-DD616E7267BB}" srcOrd="0" destOrd="0" presId="urn:microsoft.com/office/officeart/2005/8/layout/vList2"/>
    <dgm:cxn modelId="{C2DEEF0D-9FE9-4669-8175-07579F5435C5}" type="presParOf" srcId="{895663A2-5E96-4C5B-9D5C-DD616E7267BB}" destId="{E865D04C-9010-4D85-BE6B-CA722CF51CAD}" srcOrd="0" destOrd="0" presId="urn:microsoft.com/office/officeart/2005/8/layout/vList2"/>
    <dgm:cxn modelId="{400381B6-14CD-4A79-A674-5B2C0BD92FAC}" type="presParOf" srcId="{895663A2-5E96-4C5B-9D5C-DD616E7267BB}" destId="{CA8B4843-C7E1-44BD-934A-62588F5CAECD}" srcOrd="1" destOrd="0" presId="urn:microsoft.com/office/officeart/2005/8/layout/vList2"/>
    <dgm:cxn modelId="{CD33AB4A-A48B-4B9D-BE8E-125BC5AD1665}" type="presParOf" srcId="{895663A2-5E96-4C5B-9D5C-DD616E7267BB}" destId="{9873BEA3-9771-4226-94EE-0E237D89BD95}" srcOrd="2" destOrd="0" presId="urn:microsoft.com/office/officeart/2005/8/layout/vList2"/>
    <dgm:cxn modelId="{440BE116-CBC1-4E0C-A348-DDBCC4465348}" type="presParOf" srcId="{895663A2-5E96-4C5B-9D5C-DD616E7267BB}" destId="{0AE218D8-340F-415F-A47C-772CD93EC5B1}" srcOrd="3" destOrd="0" presId="urn:microsoft.com/office/officeart/2005/8/layout/vList2"/>
    <dgm:cxn modelId="{7C56EB4C-8530-461D-BCA0-E3DB3711C1A2}" type="presParOf" srcId="{895663A2-5E96-4C5B-9D5C-DD616E7267BB}" destId="{A128F32C-4E35-4A5F-B3D8-758B1BF85C76}" srcOrd="4" destOrd="0" presId="urn:microsoft.com/office/officeart/2005/8/layout/vList2"/>
    <dgm:cxn modelId="{0FFF0901-4839-4619-A2B5-6C415E77D78A}" type="presParOf" srcId="{895663A2-5E96-4C5B-9D5C-DD616E7267BB}" destId="{77863B7F-7D88-4941-893B-47994F92AD6D}" srcOrd="5" destOrd="0" presId="urn:microsoft.com/office/officeart/2005/8/layout/vList2"/>
    <dgm:cxn modelId="{429A4A6B-8E42-4947-A21D-9313AB73CF5B}" type="presParOf" srcId="{895663A2-5E96-4C5B-9D5C-DD616E7267BB}" destId="{4B455C51-E38F-4AE1-8246-6C03199E65C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785955C-D385-4572-8569-72EA2390EC4C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7E911C1B-005C-46B4-A5C8-99229FC1486E}">
      <dgm:prSet/>
      <dgm:spPr/>
      <dgm:t>
        <a:bodyPr/>
        <a:lstStyle/>
        <a:p>
          <a:pPr algn="ctr" rtl="0"/>
          <a:r>
            <a:rPr lang="nl-NL" smtClean="0"/>
            <a:t>Bouw van de luchtpijp</a:t>
          </a:r>
          <a:endParaRPr lang="nl-NL"/>
        </a:p>
      </dgm:t>
    </dgm:pt>
    <dgm:pt modelId="{3D0DD25D-4661-4A56-9FA8-1E7FAF453F57}" type="parTrans" cxnId="{AFDB2FB8-0193-461F-9ABE-3AA116B67890}">
      <dgm:prSet/>
      <dgm:spPr/>
      <dgm:t>
        <a:bodyPr/>
        <a:lstStyle/>
        <a:p>
          <a:endParaRPr lang="nl-NL"/>
        </a:p>
      </dgm:t>
    </dgm:pt>
    <dgm:pt modelId="{D8F9F85F-86F1-4342-BAC6-1A21775690CE}" type="sibTrans" cxnId="{AFDB2FB8-0193-461F-9ABE-3AA116B67890}">
      <dgm:prSet/>
      <dgm:spPr/>
      <dgm:t>
        <a:bodyPr/>
        <a:lstStyle/>
        <a:p>
          <a:endParaRPr lang="nl-NL"/>
        </a:p>
      </dgm:t>
    </dgm:pt>
    <dgm:pt modelId="{33AA03CC-71D1-488F-A741-0FA39E87FAD1}" type="pres">
      <dgm:prSet presAssocID="{2785955C-D385-4572-8569-72EA2390EC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108C799-0745-4EAD-AC8B-6EA421F89BCF}" type="pres">
      <dgm:prSet presAssocID="{7E911C1B-005C-46B4-A5C8-99229FC1486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4F4B061-7AB5-4236-85B9-E12BC2448165}" type="presOf" srcId="{7E911C1B-005C-46B4-A5C8-99229FC1486E}" destId="{2108C799-0745-4EAD-AC8B-6EA421F89BCF}" srcOrd="0" destOrd="0" presId="urn:microsoft.com/office/officeart/2005/8/layout/vList2"/>
    <dgm:cxn modelId="{AFDB2FB8-0193-461F-9ABE-3AA116B67890}" srcId="{2785955C-D385-4572-8569-72EA2390EC4C}" destId="{7E911C1B-005C-46B4-A5C8-99229FC1486E}" srcOrd="0" destOrd="0" parTransId="{3D0DD25D-4661-4A56-9FA8-1E7FAF453F57}" sibTransId="{D8F9F85F-86F1-4342-BAC6-1A21775690CE}"/>
    <dgm:cxn modelId="{E030175A-B3BA-40D7-BF8F-EAE99123D05D}" type="presOf" srcId="{2785955C-D385-4572-8569-72EA2390EC4C}" destId="{33AA03CC-71D1-488F-A741-0FA39E87FAD1}" srcOrd="0" destOrd="0" presId="urn:microsoft.com/office/officeart/2005/8/layout/vList2"/>
    <dgm:cxn modelId="{07B6A3D9-300E-4AB5-B79A-0F911E42513C}" type="presParOf" srcId="{33AA03CC-71D1-488F-A741-0FA39E87FAD1}" destId="{2108C799-0745-4EAD-AC8B-6EA421F89B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1733D-7FDA-430B-9385-07BE00476E3B}">
      <dsp:nvSpPr>
        <dsp:cNvPr id="0" name=""/>
        <dsp:cNvSpPr/>
      </dsp:nvSpPr>
      <dsp:spPr>
        <a:xfrm>
          <a:off x="0" y="3469"/>
          <a:ext cx="7772400" cy="14630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6100" kern="1200" dirty="0" smtClean="0"/>
            <a:t>Thema 3 Ademhaling</a:t>
          </a:r>
          <a:endParaRPr lang="nl-NL" sz="6100" kern="1200" dirty="0"/>
        </a:p>
      </dsp:txBody>
      <dsp:txXfrm>
        <a:off x="71422" y="74891"/>
        <a:ext cx="7629556" cy="13202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72EAD-C1ED-433D-8078-7B727EFF177E}">
      <dsp:nvSpPr>
        <dsp:cNvPr id="0" name=""/>
        <dsp:cNvSpPr/>
      </dsp:nvSpPr>
      <dsp:spPr>
        <a:xfrm>
          <a:off x="0" y="42413"/>
          <a:ext cx="5842991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Luchtpijp met kraakbeenringen</a:t>
          </a:r>
          <a:endParaRPr lang="nl-NL" sz="2800" kern="1200" dirty="0"/>
        </a:p>
      </dsp:txBody>
      <dsp:txXfrm>
        <a:off x="32784" y="75197"/>
        <a:ext cx="5777423" cy="606012"/>
      </dsp:txXfrm>
    </dsp:sp>
    <dsp:sp modelId="{ABB8B9C6-AB92-4797-A84E-7E21A7510010}">
      <dsp:nvSpPr>
        <dsp:cNvPr id="0" name=""/>
        <dsp:cNvSpPr/>
      </dsp:nvSpPr>
      <dsp:spPr>
        <a:xfrm>
          <a:off x="0" y="794633"/>
          <a:ext cx="5842991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Kraakbeenringen zijn hoefijzervormig</a:t>
          </a:r>
          <a:endParaRPr lang="nl-NL" sz="2800" kern="1200" dirty="0"/>
        </a:p>
      </dsp:txBody>
      <dsp:txXfrm>
        <a:off x="32784" y="827417"/>
        <a:ext cx="5777423" cy="606012"/>
      </dsp:txXfrm>
    </dsp:sp>
    <dsp:sp modelId="{DD0202B1-C912-4152-88AE-4C9493DCF089}">
      <dsp:nvSpPr>
        <dsp:cNvPr id="0" name=""/>
        <dsp:cNvSpPr/>
      </dsp:nvSpPr>
      <dsp:spPr>
        <a:xfrm>
          <a:off x="0" y="1546853"/>
          <a:ext cx="5842991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Binnenkant : trilhaarslijmvlies</a:t>
          </a:r>
          <a:endParaRPr lang="nl-NL" sz="2800" kern="1200" dirty="0"/>
        </a:p>
      </dsp:txBody>
      <dsp:txXfrm>
        <a:off x="32784" y="1579637"/>
        <a:ext cx="5777423" cy="6060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F7323-7BE0-4827-B7FA-3DF2300F0F71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Strottenhoofd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7DF28-5406-4B66-8A74-0EFA3E313857}">
      <dsp:nvSpPr>
        <dsp:cNvPr id="0" name=""/>
        <dsp:cNvSpPr/>
      </dsp:nvSpPr>
      <dsp:spPr>
        <a:xfrm>
          <a:off x="0" y="0"/>
          <a:ext cx="8928992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Strottenhoofd </a:t>
          </a:r>
          <a:r>
            <a:rPr lang="nl-NL" sz="2400" kern="1200" dirty="0" smtClean="0">
              <a:sym typeface="Wingdings" panose="05000000000000000000" pitchFamily="2" charset="2"/>
            </a:rPr>
            <a:t> </a:t>
          </a:r>
          <a:r>
            <a:rPr lang="nl-NL" sz="2400" kern="1200" dirty="0" smtClean="0"/>
            <a:t>stembanden </a:t>
          </a:r>
          <a:r>
            <a:rPr lang="nl-NL" sz="2400" kern="1200" dirty="0" smtClean="0"/>
            <a:t>voor productie van klanken</a:t>
          </a:r>
          <a:endParaRPr lang="nl-NL" sz="2400" kern="1200" dirty="0"/>
        </a:p>
      </dsp:txBody>
      <dsp:txXfrm>
        <a:off x="28100" y="28100"/>
        <a:ext cx="8872792" cy="519439"/>
      </dsp:txXfrm>
    </dsp:sp>
    <dsp:sp modelId="{63160188-46B9-434E-807A-CF70F5F77559}">
      <dsp:nvSpPr>
        <dsp:cNvPr id="0" name=""/>
        <dsp:cNvSpPr/>
      </dsp:nvSpPr>
      <dsp:spPr>
        <a:xfrm>
          <a:off x="0" y="648284"/>
          <a:ext cx="8928992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Uitgeademde lucht laat stembanden trillen </a:t>
          </a:r>
          <a:r>
            <a:rPr lang="nl-NL" sz="2400" kern="1200" dirty="0" smtClean="0">
              <a:sym typeface="Wingdings" panose="05000000000000000000" pitchFamily="2" charset="2"/>
            </a:rPr>
            <a:t> trillingen zijn geluid</a:t>
          </a:r>
          <a:endParaRPr lang="nl-NL" sz="2400" kern="1200" dirty="0"/>
        </a:p>
      </dsp:txBody>
      <dsp:txXfrm>
        <a:off x="28100" y="676384"/>
        <a:ext cx="8872792" cy="519439"/>
      </dsp:txXfrm>
    </dsp:sp>
    <dsp:sp modelId="{A662D86E-0100-40D8-B0DB-5832AB7BBCBA}">
      <dsp:nvSpPr>
        <dsp:cNvPr id="0" name=""/>
        <dsp:cNvSpPr/>
      </dsp:nvSpPr>
      <dsp:spPr>
        <a:xfrm>
          <a:off x="0" y="1293044"/>
          <a:ext cx="8928992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Ruimte tussen stembanden kan gevarieerd worden: stemspleet</a:t>
          </a:r>
          <a:endParaRPr lang="nl-NL" sz="2400" kern="1200" dirty="0"/>
        </a:p>
      </dsp:txBody>
      <dsp:txXfrm>
        <a:off x="28100" y="1321144"/>
        <a:ext cx="8872792" cy="51943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2180A-34D4-406A-B8E4-795E537A5B1A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Stembanden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2E87E-018C-4524-A97C-B9DDDD6EB1D9}">
      <dsp:nvSpPr>
        <dsp:cNvPr id="0" name=""/>
        <dsp:cNvSpPr/>
      </dsp:nvSpPr>
      <dsp:spPr>
        <a:xfrm>
          <a:off x="0" y="17791"/>
          <a:ext cx="8229600" cy="1074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Harder geluid </a:t>
          </a:r>
          <a:r>
            <a:rPr lang="nl-NL" sz="2700" kern="1200" dirty="0" smtClean="0">
              <a:sym typeface="Wingdings"/>
            </a:rPr>
            <a:t></a:t>
          </a:r>
          <a:r>
            <a:rPr lang="nl-NL" sz="2700" kern="1200" dirty="0" smtClean="0"/>
            <a:t> harder uitademen – Zachter geluid </a:t>
          </a:r>
          <a:r>
            <a:rPr lang="nl-NL" sz="2700" kern="1200" dirty="0" smtClean="0">
              <a:sym typeface="Wingdings"/>
            </a:rPr>
            <a:t></a:t>
          </a:r>
          <a:r>
            <a:rPr lang="nl-NL" sz="2700" kern="1200" dirty="0" smtClean="0"/>
            <a:t> zachter uitademen</a:t>
          </a:r>
          <a:endParaRPr lang="nl-NL" sz="2700" kern="1200" dirty="0"/>
        </a:p>
      </dsp:txBody>
      <dsp:txXfrm>
        <a:off x="52431" y="70222"/>
        <a:ext cx="8124738" cy="969198"/>
      </dsp:txXfrm>
    </dsp:sp>
    <dsp:sp modelId="{F74238E2-9A22-4594-B975-ABBDCD92FA93}">
      <dsp:nvSpPr>
        <dsp:cNvPr id="0" name=""/>
        <dsp:cNvSpPr/>
      </dsp:nvSpPr>
      <dsp:spPr>
        <a:xfrm>
          <a:off x="0" y="1169611"/>
          <a:ext cx="8229600" cy="1074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Hoger geluid </a:t>
          </a:r>
          <a:r>
            <a:rPr lang="nl-NL" sz="2700" kern="1200" dirty="0" smtClean="0">
              <a:sym typeface="Wingdings"/>
            </a:rPr>
            <a:t></a:t>
          </a:r>
          <a:r>
            <a:rPr lang="nl-NL" sz="2700" kern="1200" dirty="0" smtClean="0"/>
            <a:t> kortere stembanden – Lager geluid </a:t>
          </a:r>
          <a:r>
            <a:rPr lang="nl-NL" sz="2700" kern="1200" dirty="0" smtClean="0">
              <a:sym typeface="Wingdings"/>
            </a:rPr>
            <a:t></a:t>
          </a:r>
          <a:r>
            <a:rPr lang="nl-NL" sz="2700" kern="1200" dirty="0" smtClean="0"/>
            <a:t> langere stembanden</a:t>
          </a:r>
          <a:endParaRPr lang="nl-NL" sz="2700" kern="1200" dirty="0"/>
        </a:p>
      </dsp:txBody>
      <dsp:txXfrm>
        <a:off x="52431" y="1222042"/>
        <a:ext cx="8124738" cy="969198"/>
      </dsp:txXfrm>
    </dsp:sp>
    <dsp:sp modelId="{79D2FF5B-8EFC-49DF-94E7-E3D1298FCD42}">
      <dsp:nvSpPr>
        <dsp:cNvPr id="0" name=""/>
        <dsp:cNvSpPr/>
      </dsp:nvSpPr>
      <dsp:spPr>
        <a:xfrm>
          <a:off x="0" y="2321431"/>
          <a:ext cx="8229600" cy="1074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>
              <a:hlinkClick xmlns:r="http://schemas.openxmlformats.org/officeDocument/2006/relationships" r:id="rId1"/>
            </a:rPr>
            <a:t>Voorbeeld werking stembanden 1</a:t>
          </a:r>
          <a:endParaRPr lang="nl-NL" sz="2700" kern="1200"/>
        </a:p>
      </dsp:txBody>
      <dsp:txXfrm>
        <a:off x="52431" y="2373862"/>
        <a:ext cx="8124738" cy="969198"/>
      </dsp:txXfrm>
    </dsp:sp>
    <dsp:sp modelId="{AF6AD982-93B7-48AF-8F85-EA56C5731634}">
      <dsp:nvSpPr>
        <dsp:cNvPr id="0" name=""/>
        <dsp:cNvSpPr/>
      </dsp:nvSpPr>
      <dsp:spPr>
        <a:xfrm>
          <a:off x="0" y="3473251"/>
          <a:ext cx="8229600" cy="1074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>
              <a:hlinkClick xmlns:r="http://schemas.openxmlformats.org/officeDocument/2006/relationships" r:id="rId2"/>
            </a:rPr>
            <a:t>Voorbeeld werking stembanden 2</a:t>
          </a:r>
          <a:endParaRPr lang="nl-NL" sz="2700" kern="1200"/>
        </a:p>
      </dsp:txBody>
      <dsp:txXfrm>
        <a:off x="52431" y="3525682"/>
        <a:ext cx="8124738" cy="96919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097FC-BE25-415F-9567-FFC8DD6E11C0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Longblaasjes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3892A-94E1-4DF4-B9BB-4A4252BE6DED}">
      <dsp:nvSpPr>
        <dsp:cNvPr id="0" name=""/>
        <dsp:cNvSpPr/>
      </dsp:nvSpPr>
      <dsp:spPr>
        <a:xfrm>
          <a:off x="0" y="0"/>
          <a:ext cx="8208912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b="0" kern="1200" dirty="0" smtClean="0"/>
            <a:t>Longblaasjes: dunne wand</a:t>
          </a:r>
          <a:endParaRPr lang="nl-NL" sz="2800" b="0" kern="1200" dirty="0"/>
        </a:p>
      </dsp:txBody>
      <dsp:txXfrm>
        <a:off x="37467" y="37467"/>
        <a:ext cx="8133978" cy="692586"/>
      </dsp:txXfrm>
    </dsp:sp>
    <dsp:sp modelId="{7E1EC3E7-A187-49D9-9222-9D3B97394460}">
      <dsp:nvSpPr>
        <dsp:cNvPr id="0" name=""/>
        <dsp:cNvSpPr/>
      </dsp:nvSpPr>
      <dsp:spPr>
        <a:xfrm>
          <a:off x="0" y="887132"/>
          <a:ext cx="8208912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b="0" kern="1200" dirty="0" smtClean="0"/>
            <a:t>Omgeven door haarvaten: hele dunne bloedvaten</a:t>
          </a:r>
          <a:endParaRPr lang="nl-NL" sz="2800" b="0" kern="1200" dirty="0"/>
        </a:p>
      </dsp:txBody>
      <dsp:txXfrm>
        <a:off x="37467" y="924599"/>
        <a:ext cx="8133978" cy="69258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2C48C-2F1A-4A26-AA4A-1DDB63096E4F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Gaswisseling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A306B-84C4-41AE-BCE9-267B7B4FE8FF}">
      <dsp:nvSpPr>
        <dsp:cNvPr id="0" name=""/>
        <dsp:cNvSpPr/>
      </dsp:nvSpPr>
      <dsp:spPr>
        <a:xfrm>
          <a:off x="0" y="17329"/>
          <a:ext cx="8075240" cy="1074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Uitwisseling van O</a:t>
          </a:r>
          <a:r>
            <a:rPr lang="nl-NL" sz="2700" kern="1200" baseline="-25000" dirty="0" smtClean="0"/>
            <a:t>2</a:t>
          </a:r>
          <a:r>
            <a:rPr lang="nl-NL" sz="2700" kern="1200" dirty="0" smtClean="0"/>
            <a:t> en CO</a:t>
          </a:r>
          <a:r>
            <a:rPr lang="nl-NL" sz="2700" kern="1200" baseline="-25000" dirty="0" smtClean="0"/>
            <a:t>2</a:t>
          </a:r>
          <a:r>
            <a:rPr lang="nl-NL" sz="2700" kern="1200" dirty="0" smtClean="0"/>
            <a:t> </a:t>
          </a:r>
          <a:r>
            <a:rPr lang="nl-NL" sz="2700" kern="1200" dirty="0" smtClean="0">
              <a:latin typeface="+mj-lt"/>
            </a:rPr>
            <a:t>tussen longblaasjes en haarvaten (bloed)</a:t>
          </a:r>
          <a:endParaRPr lang="nl-NL" sz="2700" kern="1200" dirty="0">
            <a:latin typeface="+mj-lt"/>
          </a:endParaRPr>
        </a:p>
      </dsp:txBody>
      <dsp:txXfrm>
        <a:off x="52431" y="69760"/>
        <a:ext cx="7970378" cy="96919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9069A-1AA8-4B6D-834A-D504AB2A9488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Gaswisseling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20B8B-AB0D-47F8-A140-99120202F4B5}">
      <dsp:nvSpPr>
        <dsp:cNvPr id="0" name=""/>
        <dsp:cNvSpPr/>
      </dsp:nvSpPr>
      <dsp:spPr>
        <a:xfrm>
          <a:off x="0" y="11753"/>
          <a:ext cx="6584776" cy="8874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700" kern="1200" dirty="0" smtClean="0"/>
            <a:t>Ademhalingsstelsel</a:t>
          </a:r>
          <a:endParaRPr lang="nl-NL" sz="3700" kern="1200" dirty="0"/>
        </a:p>
      </dsp:txBody>
      <dsp:txXfrm>
        <a:off x="43321" y="55074"/>
        <a:ext cx="6498134" cy="80080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23E0A-5DAD-4B53-AA68-9253C7B72890}">
      <dsp:nvSpPr>
        <dsp:cNvPr id="0" name=""/>
        <dsp:cNvSpPr/>
      </dsp:nvSpPr>
      <dsp:spPr>
        <a:xfrm>
          <a:off x="0" y="2935"/>
          <a:ext cx="4248472" cy="11520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>
              <a:hlinkClick xmlns:r="http://schemas.openxmlformats.org/officeDocument/2006/relationships" r:id="rId1"/>
            </a:rPr>
            <a:t>Filmpje gaswisseling</a:t>
          </a:r>
          <a:endParaRPr lang="nl-NL" sz="2900" kern="1200"/>
        </a:p>
      </dsp:txBody>
      <dsp:txXfrm>
        <a:off x="56237" y="59172"/>
        <a:ext cx="4135998" cy="1039555"/>
      </dsp:txXfrm>
    </dsp:sp>
    <dsp:sp modelId="{C4831D4B-0D12-416E-8D7A-8CB82B7AA463}">
      <dsp:nvSpPr>
        <dsp:cNvPr id="0" name=""/>
        <dsp:cNvSpPr/>
      </dsp:nvSpPr>
      <dsp:spPr>
        <a:xfrm>
          <a:off x="0" y="1238485"/>
          <a:ext cx="4248472" cy="11520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u="sng" kern="1200" dirty="0" smtClean="0">
              <a:hlinkClick xmlns:r="http://schemas.openxmlformats.org/officeDocument/2006/relationships" r:id="rId2"/>
            </a:rPr>
            <a:t>Animatie – Gaswisseling</a:t>
          </a:r>
          <a:endParaRPr lang="nl-NL" sz="2900" kern="1200" dirty="0"/>
        </a:p>
      </dsp:txBody>
      <dsp:txXfrm>
        <a:off x="56237" y="1294722"/>
        <a:ext cx="4135998" cy="1039555"/>
      </dsp:txXfrm>
    </dsp:sp>
    <dsp:sp modelId="{79FD274E-C0AF-4E5A-9D2B-47C5330C30EE}">
      <dsp:nvSpPr>
        <dsp:cNvPr id="0" name=""/>
        <dsp:cNvSpPr/>
      </dsp:nvSpPr>
      <dsp:spPr>
        <a:xfrm>
          <a:off x="0" y="2474034"/>
          <a:ext cx="4248472" cy="11520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Wat stelt de afbeelding voor? Kijk goed – leg uit!</a:t>
          </a:r>
          <a:endParaRPr lang="nl-NL" sz="2900" kern="1200" dirty="0"/>
        </a:p>
      </dsp:txBody>
      <dsp:txXfrm>
        <a:off x="56237" y="2530271"/>
        <a:ext cx="4135998" cy="10395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1CEBA-C937-4F63-9F91-AA41CD3DE79E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Mond- en neusholte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5D04C-9010-4D85-BE6B-CA722CF51CAD}">
      <dsp:nvSpPr>
        <dsp:cNvPr id="0" name=""/>
        <dsp:cNvSpPr/>
      </dsp:nvSpPr>
      <dsp:spPr>
        <a:xfrm>
          <a:off x="0" y="25962"/>
          <a:ext cx="3384376" cy="655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0" i="0" kern="1200" dirty="0" smtClean="0"/>
            <a:t>Neusholte</a:t>
          </a:r>
          <a:endParaRPr lang="nl-NL" sz="2100" b="0" i="0" kern="1200" dirty="0"/>
        </a:p>
      </dsp:txBody>
      <dsp:txXfrm>
        <a:off x="31984" y="57946"/>
        <a:ext cx="3320408" cy="591232"/>
      </dsp:txXfrm>
    </dsp:sp>
    <dsp:sp modelId="{FED21CD2-4C3B-4BE5-8DEA-99BE35DA069A}">
      <dsp:nvSpPr>
        <dsp:cNvPr id="0" name=""/>
        <dsp:cNvSpPr/>
      </dsp:nvSpPr>
      <dsp:spPr>
        <a:xfrm>
          <a:off x="0" y="781962"/>
          <a:ext cx="3384376" cy="655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0" i="0" kern="1200" dirty="0" smtClean="0"/>
            <a:t>Huig</a:t>
          </a:r>
          <a:endParaRPr lang="nl-NL" sz="2100" b="0" i="0" kern="1200" dirty="0"/>
        </a:p>
      </dsp:txBody>
      <dsp:txXfrm>
        <a:off x="31984" y="813946"/>
        <a:ext cx="3320408" cy="591232"/>
      </dsp:txXfrm>
    </dsp:sp>
    <dsp:sp modelId="{2B59DA36-0690-41F3-A5DE-CADCABAFE682}">
      <dsp:nvSpPr>
        <dsp:cNvPr id="0" name=""/>
        <dsp:cNvSpPr/>
      </dsp:nvSpPr>
      <dsp:spPr>
        <a:xfrm>
          <a:off x="0" y="1537963"/>
          <a:ext cx="3384376" cy="655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0" i="0" kern="1200" dirty="0" smtClean="0"/>
            <a:t>Mondholte</a:t>
          </a:r>
          <a:endParaRPr lang="nl-NL" sz="2100" b="0" i="0" kern="1200" dirty="0"/>
        </a:p>
      </dsp:txBody>
      <dsp:txXfrm>
        <a:off x="31984" y="1569947"/>
        <a:ext cx="3320408" cy="591232"/>
      </dsp:txXfrm>
    </dsp:sp>
    <dsp:sp modelId="{C9B610AF-09DA-4BBE-A3CE-721BDFA5109E}">
      <dsp:nvSpPr>
        <dsp:cNvPr id="0" name=""/>
        <dsp:cNvSpPr/>
      </dsp:nvSpPr>
      <dsp:spPr>
        <a:xfrm>
          <a:off x="0" y="2293963"/>
          <a:ext cx="3384376" cy="655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0" i="0" kern="1200" dirty="0" smtClean="0"/>
            <a:t>Keelholte</a:t>
          </a:r>
          <a:endParaRPr lang="nl-NL" sz="2100" b="0" i="0" kern="1200" dirty="0"/>
        </a:p>
      </dsp:txBody>
      <dsp:txXfrm>
        <a:off x="31984" y="2325947"/>
        <a:ext cx="3320408" cy="591232"/>
      </dsp:txXfrm>
    </dsp:sp>
    <dsp:sp modelId="{49D49751-333C-48B8-A431-9DE860EFCDD4}">
      <dsp:nvSpPr>
        <dsp:cNvPr id="0" name=""/>
        <dsp:cNvSpPr/>
      </dsp:nvSpPr>
      <dsp:spPr>
        <a:xfrm>
          <a:off x="0" y="3049963"/>
          <a:ext cx="3384376" cy="655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0" i="0" kern="1200" dirty="0" err="1" smtClean="0"/>
            <a:t>Strotteklepje</a:t>
          </a:r>
          <a:endParaRPr lang="nl-NL" sz="2100" b="0" i="0" kern="1200" dirty="0"/>
        </a:p>
      </dsp:txBody>
      <dsp:txXfrm>
        <a:off x="31984" y="3081947"/>
        <a:ext cx="3320408" cy="591232"/>
      </dsp:txXfrm>
    </dsp:sp>
    <dsp:sp modelId="{46AC6FF6-B1AA-4525-8B7D-3B1CC71F6D6D}">
      <dsp:nvSpPr>
        <dsp:cNvPr id="0" name=""/>
        <dsp:cNvSpPr/>
      </dsp:nvSpPr>
      <dsp:spPr>
        <a:xfrm>
          <a:off x="0" y="3805963"/>
          <a:ext cx="3384376" cy="655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0" i="0" kern="1200" dirty="0" smtClean="0"/>
            <a:t>Luchtpijp</a:t>
          </a:r>
          <a:endParaRPr lang="nl-NL" sz="2100" b="0" i="0" kern="1200" dirty="0"/>
        </a:p>
      </dsp:txBody>
      <dsp:txXfrm>
        <a:off x="31984" y="3837947"/>
        <a:ext cx="3320408" cy="5912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51276-24F2-4ED0-BB5D-C15BE9A055D2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Neusholte - neusslijmvlies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4C6EB-116D-4287-BA86-56E8DF4C9379}">
      <dsp:nvSpPr>
        <dsp:cNvPr id="0" name=""/>
        <dsp:cNvSpPr/>
      </dsp:nvSpPr>
      <dsp:spPr>
        <a:xfrm>
          <a:off x="0" y="58483"/>
          <a:ext cx="6131024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Neusslijmvlies met groot oppervlak</a:t>
          </a:r>
          <a:endParaRPr lang="nl-NL" sz="2800" kern="1200"/>
        </a:p>
      </dsp:txBody>
      <dsp:txXfrm>
        <a:off x="32784" y="91267"/>
        <a:ext cx="6065456" cy="606012"/>
      </dsp:txXfrm>
    </dsp:sp>
    <dsp:sp modelId="{60647237-272A-4BAD-A8C5-5E89D0B1143C}">
      <dsp:nvSpPr>
        <dsp:cNvPr id="0" name=""/>
        <dsp:cNvSpPr/>
      </dsp:nvSpPr>
      <dsp:spPr>
        <a:xfrm>
          <a:off x="0" y="810704"/>
          <a:ext cx="6131024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Voordelen van ademhaling via de neus?</a:t>
          </a:r>
          <a:endParaRPr lang="nl-NL" sz="2800" kern="1200"/>
        </a:p>
      </dsp:txBody>
      <dsp:txXfrm>
        <a:off x="32784" y="843488"/>
        <a:ext cx="6065456" cy="6060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EFCEB-EA69-48A0-B265-02E8A071AADF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Voordelen neusademhaling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5D04C-9010-4D85-BE6B-CA722CF51CAD}">
      <dsp:nvSpPr>
        <dsp:cNvPr id="0" name=""/>
        <dsp:cNvSpPr/>
      </dsp:nvSpPr>
      <dsp:spPr>
        <a:xfrm>
          <a:off x="0" y="26191"/>
          <a:ext cx="5616624" cy="1085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dirty="0" smtClean="0"/>
            <a:t>1. </a:t>
          </a:r>
          <a:r>
            <a:rPr lang="nl-NL" sz="2100" b="0" kern="1200" dirty="0" smtClean="0"/>
            <a:t>Neusharen vangen grove vuildeeltjes op</a:t>
          </a:r>
          <a:endParaRPr lang="nl-NL" sz="2100" b="0" kern="1200" dirty="0"/>
        </a:p>
      </dsp:txBody>
      <dsp:txXfrm>
        <a:off x="53002" y="79193"/>
        <a:ext cx="5510620" cy="979756"/>
      </dsp:txXfrm>
    </dsp:sp>
    <dsp:sp modelId="{9873BEA3-9771-4226-94EE-0E237D89BD95}">
      <dsp:nvSpPr>
        <dsp:cNvPr id="0" name=""/>
        <dsp:cNvSpPr/>
      </dsp:nvSpPr>
      <dsp:spPr>
        <a:xfrm>
          <a:off x="0" y="1278991"/>
          <a:ext cx="5616624" cy="1085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dirty="0" smtClean="0"/>
            <a:t>2. </a:t>
          </a:r>
          <a:r>
            <a:rPr lang="nl-NL" sz="2100" b="0" kern="1200" dirty="0" smtClean="0"/>
            <a:t>Slijmvlies verwarmt lucht en maakt deze vochtig</a:t>
          </a:r>
          <a:endParaRPr lang="nl-NL" sz="2100" b="0" kern="1200" dirty="0"/>
        </a:p>
      </dsp:txBody>
      <dsp:txXfrm>
        <a:off x="53002" y="1331993"/>
        <a:ext cx="5510620" cy="979756"/>
      </dsp:txXfrm>
    </dsp:sp>
    <dsp:sp modelId="{A128F32C-4E35-4A5F-B3D8-758B1BF85C76}">
      <dsp:nvSpPr>
        <dsp:cNvPr id="0" name=""/>
        <dsp:cNvSpPr/>
      </dsp:nvSpPr>
      <dsp:spPr>
        <a:xfrm>
          <a:off x="0" y="2531791"/>
          <a:ext cx="5616624" cy="1085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dirty="0" smtClean="0"/>
            <a:t>3. </a:t>
          </a:r>
          <a:r>
            <a:rPr lang="nl-NL" sz="2100" b="0" kern="1200" dirty="0" smtClean="0"/>
            <a:t>Slijm vangt fijn stof en ziektekiemen op en vervoert dat met trilharen naar de keelholte</a:t>
          </a:r>
          <a:endParaRPr lang="nl-NL" sz="2100" b="0" kern="1200" dirty="0"/>
        </a:p>
      </dsp:txBody>
      <dsp:txXfrm>
        <a:off x="53002" y="2584793"/>
        <a:ext cx="5510620" cy="979756"/>
      </dsp:txXfrm>
    </dsp:sp>
    <dsp:sp modelId="{4B455C51-E38F-4AE1-8246-6C03199E65C7}">
      <dsp:nvSpPr>
        <dsp:cNvPr id="0" name=""/>
        <dsp:cNvSpPr/>
      </dsp:nvSpPr>
      <dsp:spPr>
        <a:xfrm>
          <a:off x="0" y="3784592"/>
          <a:ext cx="5616624" cy="1085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dirty="0" smtClean="0"/>
            <a:t>4. </a:t>
          </a:r>
          <a:r>
            <a:rPr lang="nl-NL" sz="2100" b="0" kern="1200" dirty="0" smtClean="0"/>
            <a:t>Reukzintuig waarschuwt voor gevaarlijke stoffen</a:t>
          </a:r>
          <a:endParaRPr lang="nl-NL" sz="2100" b="0" kern="1200" dirty="0"/>
        </a:p>
      </dsp:txBody>
      <dsp:txXfrm>
        <a:off x="53002" y="3837594"/>
        <a:ext cx="5510620" cy="9797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8C799-0745-4EAD-AC8B-6EA421F89BCF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Bouw van de luchtpijp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79D8A-A13E-48FF-B434-C7D4CEFD5F41}" type="datetimeFigureOut">
              <a:rPr lang="nl-NL" smtClean="0"/>
              <a:pPr/>
              <a:t>13-1-2014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E58BA-FF4D-4AAA-A989-F5391B4DBA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1897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Lucht wordt door de neus of door de mond ingeademd. Via de keelholte</a:t>
            </a:r>
            <a:r>
              <a:rPr lang="nl-NL" baseline="0" dirty="0" smtClean="0"/>
              <a:t> en het strottenhoofd komt de lucht in de luchtpijp. De luchtpijp vertakt zich in twee </a:t>
            </a:r>
            <a:r>
              <a:rPr lang="nl-NL" baseline="0" dirty="0" err="1" smtClean="0"/>
              <a:t>bronchien</a:t>
            </a:r>
            <a:r>
              <a:rPr lang="nl-NL" baseline="0" dirty="0" smtClean="0"/>
              <a:t>. De </a:t>
            </a:r>
            <a:r>
              <a:rPr lang="nl-NL" baseline="0" dirty="0" err="1" smtClean="0"/>
              <a:t>bronchien</a:t>
            </a:r>
            <a:r>
              <a:rPr lang="nl-NL" baseline="0" dirty="0" smtClean="0"/>
              <a:t> vertakken zich in fijnere buisjes, de luchtpijptakjes. Elk luchtpijptakje eindigt in een trosje kleine longblaasjes.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E58BA-FF4D-4AAA-A989-F5391B4DBAC4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E58BA-FF4D-4AAA-A989-F5391B4DBAC4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E58BA-FF4D-4AAA-A989-F5391B4DBAC4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CF59-9CD1-47E1-9647-3466F3F4DD7D}" type="datetimeFigureOut">
              <a:rPr lang="nl-NL" smtClean="0"/>
              <a:pPr/>
              <a:t>13-1-2014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E1C3-3822-4278-BE28-DE474E5FC95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13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CF59-9CD1-47E1-9647-3466F3F4DD7D}" type="datetimeFigureOut">
              <a:rPr lang="nl-NL" smtClean="0"/>
              <a:pPr/>
              <a:t>13-1-2014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E1C3-3822-4278-BE28-DE474E5FC95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059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CF59-9CD1-47E1-9647-3466F3F4DD7D}" type="datetimeFigureOut">
              <a:rPr lang="nl-NL" smtClean="0"/>
              <a:pPr/>
              <a:t>13-1-2014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E1C3-3822-4278-BE28-DE474E5FC95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32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CF59-9CD1-47E1-9647-3466F3F4DD7D}" type="datetimeFigureOut">
              <a:rPr lang="nl-NL" smtClean="0"/>
              <a:pPr/>
              <a:t>13-1-2014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E1C3-3822-4278-BE28-DE474E5FC95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870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CF59-9CD1-47E1-9647-3466F3F4DD7D}" type="datetimeFigureOut">
              <a:rPr lang="nl-NL" smtClean="0"/>
              <a:pPr/>
              <a:t>13-1-2014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E1C3-3822-4278-BE28-DE474E5FC95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347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CF59-9CD1-47E1-9647-3466F3F4DD7D}" type="datetimeFigureOut">
              <a:rPr lang="nl-NL" smtClean="0"/>
              <a:pPr/>
              <a:t>13-1-2014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E1C3-3822-4278-BE28-DE474E5FC95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903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CF59-9CD1-47E1-9647-3466F3F4DD7D}" type="datetimeFigureOut">
              <a:rPr lang="nl-NL" smtClean="0"/>
              <a:pPr/>
              <a:t>13-1-2014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E1C3-3822-4278-BE28-DE474E5FC95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046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CF59-9CD1-47E1-9647-3466F3F4DD7D}" type="datetimeFigureOut">
              <a:rPr lang="nl-NL" smtClean="0"/>
              <a:pPr/>
              <a:t>13-1-2014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E1C3-3822-4278-BE28-DE474E5FC95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53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CF59-9CD1-47E1-9647-3466F3F4DD7D}" type="datetimeFigureOut">
              <a:rPr lang="nl-NL" smtClean="0"/>
              <a:pPr/>
              <a:t>13-1-2014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E1C3-3822-4278-BE28-DE474E5FC95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78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CF59-9CD1-47E1-9647-3466F3F4DD7D}" type="datetimeFigureOut">
              <a:rPr lang="nl-NL" smtClean="0"/>
              <a:pPr/>
              <a:t>13-1-2014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E1C3-3822-4278-BE28-DE474E5FC95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339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CF59-9CD1-47E1-9647-3466F3F4DD7D}" type="datetimeFigureOut">
              <a:rPr lang="nl-NL" smtClean="0"/>
              <a:pPr/>
              <a:t>13-1-2014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E1C3-3822-4278-BE28-DE474E5FC95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46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3CF59-9CD1-47E1-9647-3466F3F4DD7D}" type="datetimeFigureOut">
              <a:rPr lang="nl-NL" smtClean="0"/>
              <a:pPr/>
              <a:t>13-1-2014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EE1C3-3822-4278-BE28-DE474E5FC95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5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image" Target="../media/image16.gif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4.jpe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6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8.png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7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diagramDrawing" Target="../diagrams/drawing12.xml"/><Relationship Id="rId3" Type="http://schemas.openxmlformats.org/officeDocument/2006/relationships/diagramLayout" Target="../diagrams/layout11.xml"/><Relationship Id="rId7" Type="http://schemas.openxmlformats.org/officeDocument/2006/relationships/image" Target="../media/image10.png"/><Relationship Id="rId12" Type="http://schemas.openxmlformats.org/officeDocument/2006/relationships/diagramColors" Target="../diagrams/colors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openxmlformats.org/officeDocument/2006/relationships/diagramQuickStyle" Target="../diagrams/quickStyle12.xml"/><Relationship Id="rId5" Type="http://schemas.openxmlformats.org/officeDocument/2006/relationships/diagramColors" Target="../diagrams/colors11.xml"/><Relationship Id="rId10" Type="http://schemas.openxmlformats.org/officeDocument/2006/relationships/diagramLayout" Target="../diagrams/layout12.xml"/><Relationship Id="rId4" Type="http://schemas.openxmlformats.org/officeDocument/2006/relationships/diagramQuickStyle" Target="../diagrams/quickStyle11.xml"/><Relationship Id="rId9" Type="http://schemas.openxmlformats.org/officeDocument/2006/relationships/diagramData" Target="../diagrams/data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1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13" Type="http://schemas.openxmlformats.org/officeDocument/2006/relationships/image" Target="../media/image13.jpe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15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85874659"/>
              </p:ext>
            </p:extLst>
          </p:nvPr>
        </p:nvGraphicFramePr>
        <p:xfrm>
          <a:off x="755576" y="260648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2792195"/>
              </p:ext>
            </p:extLst>
          </p:nvPr>
        </p:nvGraphicFramePr>
        <p:xfrm>
          <a:off x="1403648" y="5661248"/>
          <a:ext cx="6584776" cy="91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3334890" cy="347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761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0672070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198388"/>
              </p:ext>
            </p:extLst>
          </p:nvPr>
        </p:nvGraphicFramePr>
        <p:xfrm>
          <a:off x="323528" y="2060848"/>
          <a:ext cx="4248472" cy="36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2" name="Picture 4" descr="http://www.kiesbeter.nl/cms/images/medischeinformatie/kosmos/chmg0472breres016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32740"/>
            <a:ext cx="3960440" cy="50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26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3555286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1667" y="1700808"/>
            <a:ext cx="4621144" cy="453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562942"/>
              </p:ext>
            </p:extLst>
          </p:nvPr>
        </p:nvGraphicFramePr>
        <p:xfrm>
          <a:off x="5220072" y="1678178"/>
          <a:ext cx="3384376" cy="4487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352920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9555500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390296"/>
              </p:ext>
            </p:extLst>
          </p:nvPr>
        </p:nvGraphicFramePr>
        <p:xfrm>
          <a:off x="457200" y="1600200"/>
          <a:ext cx="6131024" cy="154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00808"/>
            <a:ext cx="1714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allergiecentrumtwente.nl/wp-content/uploads/rhinitis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351038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8196"/>
            <a:ext cx="3240360" cy="317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44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5170011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116654"/>
              </p:ext>
            </p:extLst>
          </p:nvPr>
        </p:nvGraphicFramePr>
        <p:xfrm>
          <a:off x="3275856" y="1556792"/>
          <a:ext cx="561662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100" name="Picture 4" descr="http://intranet.grundel.nl/grassroots/biologie/Waarnemen/html/neusholte%20met%20slijmvlie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/>
          <a:stretch>
            <a:fillRect/>
          </a:stretch>
        </p:blipFill>
        <p:spPr bwMode="auto">
          <a:xfrm>
            <a:off x="323528" y="1916832"/>
            <a:ext cx="2808312" cy="42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2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8377644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771385"/>
              </p:ext>
            </p:extLst>
          </p:nvPr>
        </p:nvGraphicFramePr>
        <p:xfrm>
          <a:off x="457200" y="1600200"/>
          <a:ext cx="5842991" cy="2260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78931"/>
            <a:ext cx="2987251" cy="210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269" y="1988840"/>
            <a:ext cx="2520896" cy="413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31584"/>
            <a:ext cx="2713484" cy="260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41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55387019"/>
              </p:ext>
            </p:extLst>
          </p:nvPr>
        </p:nvGraphicFramePr>
        <p:xfrm>
          <a:off x="493406" y="116632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9000"/>
            <a:ext cx="2952328" cy="318519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34358"/>
            <a:ext cx="4409306" cy="335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36549057"/>
              </p:ext>
            </p:extLst>
          </p:nvPr>
        </p:nvGraphicFramePr>
        <p:xfrm>
          <a:off x="107504" y="1340768"/>
          <a:ext cx="8928992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585528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5193171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705127"/>
              </p:ext>
            </p:extLst>
          </p:nvPr>
        </p:nvGraphicFramePr>
        <p:xfrm>
          <a:off x="457200" y="1600200"/>
          <a:ext cx="8229600" cy="4565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357" y="4581128"/>
            <a:ext cx="339813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254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4488857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052666"/>
              </p:ext>
            </p:extLst>
          </p:nvPr>
        </p:nvGraphicFramePr>
        <p:xfrm>
          <a:off x="323528" y="4869160"/>
          <a:ext cx="820891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146" name="Picture 2" descr="http://users.telenet.be/hetmenselijklichaam/gaswisseling%20in%20de%20longen%20thinkquest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39974"/>
            <a:ext cx="3157031" cy="313335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4032448" cy="312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833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4221937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411348"/>
              </p:ext>
            </p:extLst>
          </p:nvPr>
        </p:nvGraphicFramePr>
        <p:xfrm>
          <a:off x="539552" y="1628800"/>
          <a:ext cx="8075240" cy="1108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6394946" cy="399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1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236</Words>
  <Application>Microsoft Office PowerPoint</Application>
  <PresentationFormat>Diavoorstelling (4:3)</PresentationFormat>
  <Paragraphs>43</Paragraphs>
  <Slides>10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Beheerder</dc:creator>
  <cp:lastModifiedBy>Beheerder</cp:lastModifiedBy>
  <cp:revision>20</cp:revision>
  <dcterms:created xsi:type="dcterms:W3CDTF">2013-01-08T19:41:21Z</dcterms:created>
  <dcterms:modified xsi:type="dcterms:W3CDTF">2014-01-13T13:00:26Z</dcterms:modified>
</cp:coreProperties>
</file>